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18"/>
  </p:notesMasterIdLst>
  <p:sldIdLst>
    <p:sldId id="302" r:id="rId16"/>
    <p:sldId id="289" r:id="rId17"/>
    <p:sldId id="701" r:id="rId19"/>
    <p:sldId id="702" r:id="rId20"/>
    <p:sldId id="703" r:id="rId21"/>
    <p:sldId id="704" r:id="rId22"/>
    <p:sldId id="705" r:id="rId23"/>
    <p:sldId id="706" r:id="rId24"/>
    <p:sldId id="711" r:id="rId25"/>
    <p:sldId id="707" r:id="rId26"/>
    <p:sldId id="708" r:id="rId27"/>
    <p:sldId id="709" r:id="rId28"/>
    <p:sldId id="710" r:id="rId29"/>
    <p:sldId id="712" r:id="rId30"/>
    <p:sldId id="713" r:id="rId31"/>
    <p:sldId id="714" r:id="rId32"/>
    <p:sldId id="715" r:id="rId33"/>
    <p:sldId id="716" r:id="rId34"/>
    <p:sldId id="717" r:id="rId35"/>
    <p:sldId id="718" r:id="rId36"/>
    <p:sldId id="719" r:id="rId37"/>
    <p:sldId id="720" r:id="rId38"/>
    <p:sldId id="721" r:id="rId39"/>
    <p:sldId id="722" r:id="rId40"/>
    <p:sldId id="724" r:id="rId41"/>
    <p:sldId id="723" r:id="rId42"/>
    <p:sldId id="725" r:id="rId43"/>
    <p:sldId id="727" r:id="rId44"/>
    <p:sldId id="726" r:id="rId45"/>
    <p:sldId id="728" r:id="rId46"/>
    <p:sldId id="729" r:id="rId47"/>
    <p:sldId id="730" r:id="rId48"/>
    <p:sldId id="731" r:id="rId49"/>
    <p:sldId id="732" r:id="rId50"/>
    <p:sldId id="733" r:id="rId51"/>
    <p:sldId id="734" r:id="rId52"/>
    <p:sldId id="735" r:id="rId53"/>
    <p:sldId id="736" r:id="rId54"/>
    <p:sldId id="737" r:id="rId55"/>
    <p:sldId id="738" r:id="rId56"/>
    <p:sldId id="739" r:id="rId57"/>
    <p:sldId id="740" r:id="rId58"/>
    <p:sldId id="741" r:id="rId59"/>
    <p:sldId id="338" r:id="rId60"/>
  </p:sldIdLst>
  <p:sldSz cx="9144000" cy="6858000" type="screen4x3"/>
  <p:notesSz cx="6858000" cy="9144000"/>
  <p:custDataLst>
    <p:tags r:id="rId6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900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797"/>
    <p:restoredTop sz="93481"/>
  </p:normalViewPr>
  <p:slideViewPr>
    <p:cSldViewPr showGuides="1">
      <p:cViewPr>
        <p:scale>
          <a:sx n="66" d="100"/>
          <a:sy n="66" d="100"/>
        </p:scale>
        <p:origin x="-600" y="82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Rectangle 4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33794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337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包括现在利用</a:t>
            </a:r>
            <a:r>
              <a:rPr lang="en-US" altLang="zh-CN"/>
              <a:t>LLM</a:t>
            </a:r>
            <a:r>
              <a:rPr lang="zh-CN" altLang="en-US"/>
              <a:t>来做标注，标签，评价，也可以看成是远程监督的</a:t>
            </a:r>
            <a:r>
              <a:rPr lang="zh-CN" altLang="en-US"/>
              <a:t>一种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图节点的构建，边的确认，邻接矩阵的</a:t>
            </a:r>
            <a:r>
              <a:rPr lang="zh-CN" altLang="en-US"/>
              <a:t>确认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智能体，状态，动作，奖励</a:t>
            </a:r>
            <a:endParaRPr lang="zh-CN" altLang="en-US"/>
          </a:p>
          <a:p>
            <a:r>
              <a:rPr lang="zh-CN" altLang="en-US"/>
              <a:t>很多优化问题都可以转化为强化学习模式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不同类型的奖惩机制不一样，带来不同的训练结果，跟</a:t>
            </a:r>
            <a:r>
              <a:rPr lang="en-US" altLang="zh-CN"/>
              <a:t>loss</a:t>
            </a:r>
            <a:r>
              <a:rPr lang="zh-CN" altLang="en-US"/>
              <a:t>设置有类型的地方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agent</a:t>
            </a:r>
            <a:r>
              <a:rPr lang="zh-CN" altLang="en-US"/>
              <a:t>决定当前状态采取什么动作</a:t>
            </a:r>
            <a:endParaRPr lang="zh-CN" altLang="en-US"/>
          </a:p>
          <a:p>
            <a:r>
              <a:rPr lang="zh-CN" altLang="en-US"/>
              <a:t>环境根据状态（动作</a:t>
            </a:r>
            <a:r>
              <a:rPr lang="en-US" altLang="zh-CN"/>
              <a:t>\</a:t>
            </a:r>
            <a:r>
              <a:rPr lang="zh-CN" altLang="en-US"/>
              <a:t>其他评判规则）来给与奖惩</a:t>
            </a:r>
            <a:endParaRPr lang="zh-CN" altLang="en-US"/>
          </a:p>
          <a:p>
            <a:r>
              <a:rPr lang="zh-CN" altLang="en-US"/>
              <a:t>不需要指定规则，因为无法穷尽，但需要大量实验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26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1027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1031"/>
          <p:cNvSpPr>
            <a:spLocks noChangeArrowheads="1"/>
          </p:cNvSpPr>
          <p:nvPr/>
        </p:nvSpPr>
        <p:spPr bwMode="auto">
          <a:xfrm>
            <a:off x="533400" y="3352800"/>
            <a:ext cx="8077200" cy="76200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34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035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7173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10" name="Rectangle 10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3425" y="138113"/>
            <a:ext cx="7737475" cy="3238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4" Type="http://schemas.openxmlformats.org/officeDocument/2006/relationships/theme" Target="../theme/theme10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4" Type="http://schemas.openxmlformats.org/officeDocument/2006/relationships/theme" Target="../theme/theme1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4" Type="http://schemas.openxmlformats.org/officeDocument/2006/relationships/theme" Target="../theme/theme12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4" Type="http://schemas.openxmlformats.org/officeDocument/2006/relationships/theme" Target="../theme/theme13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4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4" Type="http://schemas.openxmlformats.org/officeDocument/2006/relationships/theme" Target="../theme/theme7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4" Type="http://schemas.openxmlformats.org/officeDocument/2006/relationships/theme" Target="../theme/theme8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4" Type="http://schemas.openxmlformats.org/officeDocument/2006/relationships/theme" Target="../theme/theme9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1267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2291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 indent="17653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9219" name="Rectangle 3"/>
          <p:cNvSpPr>
            <a:spLocks noGrp="1"/>
          </p:cNvSpPr>
          <p:nvPr>
            <p:ph type="body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436245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39497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38735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39878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fontAlgn="base" hangingPunct="1"/>
            <a:fld id="{9A0DB2DC-4C9A-4742-B13C-FB6460FD3503}" type="slidenum">
              <a:rPr lang="ja-JP" altLang="en-US" strike="noStrike" noProof="1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lang="ja-JP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ransition>
    <p:random/>
  </p:transition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92.png"/><Relationship Id="rId20" Type="http://schemas.openxmlformats.org/officeDocument/2006/relationships/image" Target="../media/image91.png"/><Relationship Id="rId2" Type="http://schemas.openxmlformats.org/officeDocument/2006/relationships/image" Target="../media/image73.png"/><Relationship Id="rId19" Type="http://schemas.openxmlformats.org/officeDocument/2006/relationships/image" Target="../media/image90.png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jpeg"/><Relationship Id="rId14" Type="http://schemas.openxmlformats.org/officeDocument/2006/relationships/image" Target="../media/image85.png"/><Relationship Id="rId13" Type="http://schemas.openxmlformats.org/officeDocument/2006/relationships/image" Target="../media/image84.jpeg"/><Relationship Id="rId12" Type="http://schemas.openxmlformats.org/officeDocument/2006/relationships/image" Target="../media/image83.jpeg"/><Relationship Id="rId11" Type="http://schemas.openxmlformats.org/officeDocument/2006/relationships/image" Target="../media/image82.jpeg"/><Relationship Id="rId10" Type="http://schemas.openxmlformats.org/officeDocument/2006/relationships/image" Target="../media/image81.jpeg"/><Relationship Id="rId1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5.png"/><Relationship Id="rId25" Type="http://schemas.openxmlformats.org/officeDocument/2006/relationships/image" Target="../media/image114.png"/><Relationship Id="rId24" Type="http://schemas.openxmlformats.org/officeDocument/2006/relationships/image" Target="../media/image113.png"/><Relationship Id="rId23" Type="http://schemas.openxmlformats.org/officeDocument/2006/relationships/image" Target="../media/image82.jpeg"/><Relationship Id="rId22" Type="http://schemas.openxmlformats.org/officeDocument/2006/relationships/image" Target="../media/image112.png"/><Relationship Id="rId21" Type="http://schemas.openxmlformats.org/officeDocument/2006/relationships/image" Target="../media/image111.png"/><Relationship Id="rId20" Type="http://schemas.openxmlformats.org/officeDocument/2006/relationships/image" Target="../media/image110.png"/><Relationship Id="rId2" Type="http://schemas.openxmlformats.org/officeDocument/2006/relationships/image" Target="../media/image94.png"/><Relationship Id="rId19" Type="http://schemas.openxmlformats.org/officeDocument/2006/relationships/image" Target="../media/image109.png"/><Relationship Id="rId18" Type="http://schemas.openxmlformats.org/officeDocument/2006/relationships/image" Target="../media/image108.png"/><Relationship Id="rId17" Type="http://schemas.openxmlformats.org/officeDocument/2006/relationships/image" Target="../media/image107.png"/><Relationship Id="rId16" Type="http://schemas.openxmlformats.org/officeDocument/2006/relationships/image" Target="../media/image84.jpeg"/><Relationship Id="rId15" Type="http://schemas.openxmlformats.org/officeDocument/2006/relationships/image" Target="../media/image83.jpeg"/><Relationship Id="rId14" Type="http://schemas.openxmlformats.org/officeDocument/2006/relationships/image" Target="../media/image106.jpeg"/><Relationship Id="rId13" Type="http://schemas.openxmlformats.org/officeDocument/2006/relationships/image" Target="../media/image105.jpeg"/><Relationship Id="rId12" Type="http://schemas.openxmlformats.org/officeDocument/2006/relationships/image" Target="../media/image104.jpe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1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jpeg"/><Relationship Id="rId8" Type="http://schemas.openxmlformats.org/officeDocument/2006/relationships/image" Target="../media/image83.jpeg"/><Relationship Id="rId7" Type="http://schemas.openxmlformats.org/officeDocument/2006/relationships/image" Target="../media/image82.jpeg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2.png"/><Relationship Id="rId1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54.jpeg"/><Relationship Id="rId32" Type="http://schemas.openxmlformats.org/officeDocument/2006/relationships/image" Target="../media/image53.jpeg"/><Relationship Id="rId31" Type="http://schemas.openxmlformats.org/officeDocument/2006/relationships/image" Target="../media/image52.png"/><Relationship Id="rId30" Type="http://schemas.openxmlformats.org/officeDocument/2006/relationships/image" Target="../media/image51.png"/><Relationship Id="rId3" Type="http://schemas.openxmlformats.org/officeDocument/2006/relationships/image" Target="../media/image24.png"/><Relationship Id="rId29" Type="http://schemas.openxmlformats.org/officeDocument/2006/relationships/image" Target="../media/image50.png"/><Relationship Id="rId28" Type="http://schemas.openxmlformats.org/officeDocument/2006/relationships/image" Target="../media/image49.jpeg"/><Relationship Id="rId27" Type="http://schemas.openxmlformats.org/officeDocument/2006/relationships/image" Target="../media/image48.png"/><Relationship Id="rId26" Type="http://schemas.openxmlformats.org/officeDocument/2006/relationships/image" Target="../media/image47.png"/><Relationship Id="rId25" Type="http://schemas.openxmlformats.org/officeDocument/2006/relationships/image" Target="../media/image46.jpeg"/><Relationship Id="rId24" Type="http://schemas.openxmlformats.org/officeDocument/2006/relationships/image" Target="../media/image45.jpeg"/><Relationship Id="rId23" Type="http://schemas.openxmlformats.org/officeDocument/2006/relationships/image" Target="../media/image44.jpeg"/><Relationship Id="rId22" Type="http://schemas.openxmlformats.org/officeDocument/2006/relationships/image" Target="../media/image43.jpeg"/><Relationship Id="rId21" Type="http://schemas.openxmlformats.org/officeDocument/2006/relationships/image" Target="../media/image42.jpeg"/><Relationship Id="rId20" Type="http://schemas.openxmlformats.org/officeDocument/2006/relationships/image" Target="../media/image41.png"/><Relationship Id="rId2" Type="http://schemas.openxmlformats.org/officeDocument/2006/relationships/image" Target="../media/image23.png"/><Relationship Id="rId19" Type="http://schemas.openxmlformats.org/officeDocument/2006/relationships/image" Target="../media/image40.png"/><Relationship Id="rId18" Type="http://schemas.openxmlformats.org/officeDocument/2006/relationships/image" Target="../media/image3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>
            <a:spLocks noGrp="1"/>
          </p:cNvSpPr>
          <p:nvPr>
            <p:ph type="ctrTitle"/>
          </p:nvPr>
        </p:nvSpPr>
        <p:spPr>
          <a:xfrm>
            <a:off x="1116013" y="1265238"/>
            <a:ext cx="6624637" cy="2019300"/>
          </a:xfrm>
          <a:solidFill>
            <a:srgbClr val="A50021"/>
          </a:solidFill>
        </p:spPr>
        <p:txBody>
          <a:bodyPr vert="horz" wrap="square" lIns="91440" tIns="45720" rIns="91440" bIns="45720" anchor="b"/>
          <a:p>
            <a:pPr algn="ctr" eaLnBrk="1" hangingPunct="1">
              <a:lnSpc>
                <a:spcPct val="160000"/>
              </a:lnSpc>
              <a:buClrTx/>
              <a:buSzTx/>
              <a:buFontTx/>
            </a:pPr>
            <a:r>
              <a:rPr lang="en-US" altLang="zh-CN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第 </a:t>
            </a:r>
            <a:r>
              <a:rPr lang="en-US" altLang="zh-CN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7 </a:t>
            </a: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章   机器学期与</a:t>
            </a:r>
            <a:b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</a:b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神经网络</a:t>
            </a:r>
            <a:endParaRPr lang="zh-CN" altLang="en-US" sz="4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0722" name="Rectangle 4"/>
          <p:cNvSpPr>
            <a:spLocks noGrp="1"/>
          </p:cNvSpPr>
          <p:nvPr/>
        </p:nvSpPr>
        <p:spPr>
          <a:xfrm>
            <a:off x="468313" y="3357563"/>
            <a:ext cx="8280400" cy="23034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>
              <a:lnSpc>
                <a:spcPct val="140000"/>
              </a:lnSpc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3400" b="1" dirty="0">
                <a:solidFill>
                  <a:schemeClr val="accent2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教材：</a:t>
            </a:r>
            <a:endParaRPr lang="zh-CN" altLang="en-US" sz="3400" b="1" dirty="0">
              <a:solidFill>
                <a:schemeClr val="accent2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>
              <a:lnSpc>
                <a:spcPct val="140000"/>
              </a:lnSpc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王万良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人工智能导论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》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（第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版）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40000"/>
              </a:lnSpc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高等教育出版社，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2017.7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0359" y="982472"/>
            <a:ext cx="54146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61895" algn="l"/>
                <a:tab pos="3441700" algn="l"/>
              </a:tabLst>
            </a:pPr>
            <a:r>
              <a:rPr dirty="0"/>
              <a:t>辅导功</a:t>
            </a:r>
            <a:r>
              <a:rPr spc="5" dirty="0"/>
              <a:t>课</a:t>
            </a:r>
            <a:r>
              <a:rPr dirty="0"/>
              <a:t>	</a:t>
            </a:r>
            <a:r>
              <a:rPr spc="-5" dirty="0"/>
              <a:t>V</a:t>
            </a:r>
            <a:r>
              <a:rPr dirty="0"/>
              <a:t>S</a:t>
            </a:r>
            <a:r>
              <a:rPr dirty="0"/>
              <a:t>	</a:t>
            </a:r>
            <a:r>
              <a:rPr dirty="0"/>
              <a:t>监督学习</a:t>
            </a:r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123324" y="3572217"/>
            <a:ext cx="3890010" cy="20777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要有许多习题集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要有答案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犯错会被“吼”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多次练习直至不再犯错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562215" y="3572217"/>
            <a:ext cx="4602480" cy="20777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要有许多“样本”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每个样本要有明确“答案”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犯错会被“惩罚”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多次练习直至不再犯错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90160" y="1733494"/>
            <a:ext cx="3515908" cy="16490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5090553" y="1501139"/>
            <a:ext cx="2991611" cy="1869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36016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02114" y="1054227"/>
            <a:ext cx="590550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有监督机器学习的数学描述</a:t>
            </a:r>
            <a:endParaRPr spc="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431915" y="6548755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477526" y="2009012"/>
            <a:ext cx="5712460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450" spc="-8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给定一些训练样本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:{(x</a:t>
            </a:r>
            <a:r>
              <a:rPr sz="2400" b="1" baseline="-21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,y</a:t>
            </a:r>
            <a:r>
              <a:rPr sz="2400" b="1" baseline="-21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sz="2450" b="1" spc="2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1&lt;i&lt;N}; 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52114" y="2457831"/>
            <a:ext cx="588454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1359535" algn="l"/>
                <a:tab pos="3030220" algn="l"/>
              </a:tabLst>
            </a:pPr>
            <a:r>
              <a:rPr sz="24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450" spc="-7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其中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sz="2400" b="1" spc="7" baseline="-21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	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是输入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，y</a:t>
            </a:r>
            <a:r>
              <a:rPr sz="2400" b="1" baseline="-21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	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是需要预测的目标，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502926" y="4702682"/>
            <a:ext cx="8421370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56635" algn="l"/>
              </a:tabLst>
            </a:pPr>
            <a:r>
              <a:rPr sz="24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450" spc="-7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选取参</a:t>
            </a:r>
            <a:r>
              <a:rPr sz="2450" b="1" spc="-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450" b="1" spc="4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θ</a:t>
            </a:r>
            <a:r>
              <a:rPr sz="2450" b="1" spc="2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使</a:t>
            </a:r>
            <a:r>
              <a:rPr sz="2450" b="1" spc="-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得	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与预测目</a:t>
            </a:r>
            <a:r>
              <a:rPr sz="2450" b="1" spc="-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</a:t>
            </a:r>
            <a:r>
              <a:rPr sz="2450" b="1" spc="1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sz="2450" b="1" spc="-2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之间的差别尽可能小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144145" y="2679140"/>
            <a:ext cx="9045575" cy="1647189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450" spc="-8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计算机自动寻找一个决策函数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f(·)</a:t>
            </a:r>
            <a:r>
              <a:rPr sz="245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来建立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sz="2450" b="1" spc="1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之间的关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</a:t>
            </a:r>
            <a:r>
              <a:rPr sz="2600" b="1" i="1" spc="-16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828165">
              <a:lnSpc>
                <a:spcPct val="100000"/>
              </a:lnSpc>
              <a:spcBef>
                <a:spcPts val="1550"/>
              </a:spcBef>
            </a:pPr>
            <a:r>
              <a:rPr sz="2250" i="1" spc="-4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375" spc="-622" baseline="2000" dirty="0">
                <a:latin typeface="Times New Roman" panose="02020603050405020304"/>
                <a:cs typeface="Times New Roman" panose="02020603050405020304"/>
              </a:rPr>
              <a:t>ˆ </a:t>
            </a:r>
            <a:r>
              <a:rPr sz="22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2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i="1" spc="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250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spc="5" dirty="0">
                <a:latin typeface="Symbol" panose="05050102010706020507"/>
                <a:cs typeface="Symbol" panose="05050102010706020507"/>
              </a:rPr>
              <a:t></a:t>
            </a:r>
            <a:r>
              <a:rPr sz="2250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5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400" i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400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8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250" spc="-8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793875">
              <a:lnSpc>
                <a:spcPct val="100000"/>
              </a:lnSpc>
              <a:spcBef>
                <a:spcPts val="690"/>
              </a:spcBef>
            </a:pP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其中</a:t>
            </a:r>
            <a:r>
              <a:rPr sz="2250" spc="-21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i="1" spc="-215" dirty="0">
                <a:latin typeface="Symbol" panose="05050102010706020507"/>
                <a:cs typeface="Symbol" panose="05050102010706020507"/>
              </a:rPr>
              <a:t></a:t>
            </a: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是一种函数变换</a:t>
            </a:r>
            <a:r>
              <a:rPr sz="2250" spc="-44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i="1" spc="-440" dirty="0">
                <a:latin typeface="Symbol" panose="05050102010706020507"/>
                <a:cs typeface="Symbol" panose="05050102010706020507"/>
              </a:rPr>
              <a:t></a:t>
            </a: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是模型参数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573786" y="4699444"/>
            <a:ext cx="1365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i="1" spc="-80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225" baseline="3000" dirty="0">
                <a:latin typeface="Times New Roman" panose="02020603050405020304"/>
                <a:cs typeface="Times New Roman" panose="02020603050405020304"/>
              </a:rPr>
              <a:t>ˆ</a:t>
            </a:r>
            <a:endParaRPr sz="3225" baseline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/>
          <p:nvPr/>
        </p:nvSpPr>
        <p:spPr>
          <a:xfrm>
            <a:off x="1289697" y="2568701"/>
            <a:ext cx="1572895" cy="1096010"/>
          </a:xfrm>
          <a:custGeom>
            <a:avLst/>
            <a:gdLst/>
            <a:ahLst/>
            <a:cxnLst/>
            <a:rect l="l" t="t" r="r" b="b"/>
            <a:pathLst>
              <a:path w="1572895" h="1096010">
                <a:moveTo>
                  <a:pt x="1572768" y="905256"/>
                </a:moveTo>
                <a:lnTo>
                  <a:pt x="1572768" y="189737"/>
                </a:lnTo>
                <a:lnTo>
                  <a:pt x="1571244" y="169925"/>
                </a:lnTo>
                <a:lnTo>
                  <a:pt x="1561449" y="125419"/>
                </a:lnTo>
                <a:lnTo>
                  <a:pt x="1541636" y="85612"/>
                </a:lnTo>
                <a:lnTo>
                  <a:pt x="1513303" y="51835"/>
                </a:lnTo>
                <a:lnTo>
                  <a:pt x="1477949" y="25419"/>
                </a:lnTo>
                <a:lnTo>
                  <a:pt x="1437073" y="7697"/>
                </a:lnTo>
                <a:lnTo>
                  <a:pt x="1392174" y="0"/>
                </a:lnTo>
                <a:lnTo>
                  <a:pt x="189737" y="0"/>
                </a:lnTo>
                <a:lnTo>
                  <a:pt x="144055" y="5306"/>
                </a:lnTo>
                <a:lnTo>
                  <a:pt x="102356" y="20892"/>
                </a:lnTo>
                <a:lnTo>
                  <a:pt x="65946" y="45496"/>
                </a:lnTo>
                <a:lnTo>
                  <a:pt x="36132" y="77853"/>
                </a:lnTo>
                <a:lnTo>
                  <a:pt x="14223" y="116703"/>
                </a:lnTo>
                <a:lnTo>
                  <a:pt x="1523" y="160781"/>
                </a:lnTo>
                <a:lnTo>
                  <a:pt x="0" y="180593"/>
                </a:lnTo>
                <a:lnTo>
                  <a:pt x="0" y="915162"/>
                </a:lnTo>
                <a:lnTo>
                  <a:pt x="1524" y="934974"/>
                </a:lnTo>
                <a:lnTo>
                  <a:pt x="3810" y="944118"/>
                </a:lnTo>
                <a:lnTo>
                  <a:pt x="11995" y="972943"/>
                </a:lnTo>
                <a:lnTo>
                  <a:pt x="22098" y="994385"/>
                </a:lnTo>
                <a:lnTo>
                  <a:pt x="22098" y="180593"/>
                </a:lnTo>
                <a:lnTo>
                  <a:pt x="23621" y="163829"/>
                </a:lnTo>
                <a:lnTo>
                  <a:pt x="44243" y="106551"/>
                </a:lnTo>
                <a:lnTo>
                  <a:pt x="76961" y="65531"/>
                </a:lnTo>
                <a:lnTo>
                  <a:pt x="112447" y="40777"/>
                </a:lnTo>
                <a:lnTo>
                  <a:pt x="163212" y="24047"/>
                </a:lnTo>
                <a:lnTo>
                  <a:pt x="189738" y="22097"/>
                </a:lnTo>
                <a:lnTo>
                  <a:pt x="1392174" y="22167"/>
                </a:lnTo>
                <a:lnTo>
                  <a:pt x="1446528" y="34605"/>
                </a:lnTo>
                <a:lnTo>
                  <a:pt x="1487022" y="58466"/>
                </a:lnTo>
                <a:lnTo>
                  <a:pt x="1519161" y="92303"/>
                </a:lnTo>
                <a:lnTo>
                  <a:pt x="1540828" y="133979"/>
                </a:lnTo>
                <a:lnTo>
                  <a:pt x="1549908" y="181355"/>
                </a:lnTo>
                <a:lnTo>
                  <a:pt x="1550670" y="189737"/>
                </a:lnTo>
                <a:lnTo>
                  <a:pt x="1550670" y="992336"/>
                </a:lnTo>
                <a:lnTo>
                  <a:pt x="1564924" y="959614"/>
                </a:lnTo>
                <a:lnTo>
                  <a:pt x="1572006" y="915161"/>
                </a:lnTo>
                <a:lnTo>
                  <a:pt x="1572768" y="905256"/>
                </a:lnTo>
                <a:close/>
              </a:path>
              <a:path w="1572895" h="1096010">
                <a:moveTo>
                  <a:pt x="1550670" y="992336"/>
                </a:moveTo>
                <a:lnTo>
                  <a:pt x="1550670" y="905256"/>
                </a:lnTo>
                <a:lnTo>
                  <a:pt x="1549146" y="922782"/>
                </a:lnTo>
                <a:lnTo>
                  <a:pt x="1537983" y="969274"/>
                </a:lnTo>
                <a:lnTo>
                  <a:pt x="1513925" y="1009899"/>
                </a:lnTo>
                <a:lnTo>
                  <a:pt x="1479600" y="1042288"/>
                </a:lnTo>
                <a:lnTo>
                  <a:pt x="1437633" y="1064076"/>
                </a:lnTo>
                <a:lnTo>
                  <a:pt x="1390650" y="1072896"/>
                </a:lnTo>
                <a:lnTo>
                  <a:pt x="189738" y="1072896"/>
                </a:lnTo>
                <a:lnTo>
                  <a:pt x="141881" y="1066253"/>
                </a:lnTo>
                <a:lnTo>
                  <a:pt x="99134" y="1046656"/>
                </a:lnTo>
                <a:lnTo>
                  <a:pt x="63704" y="1016131"/>
                </a:lnTo>
                <a:lnTo>
                  <a:pt x="37797" y="976704"/>
                </a:lnTo>
                <a:lnTo>
                  <a:pt x="23622" y="930401"/>
                </a:lnTo>
                <a:lnTo>
                  <a:pt x="22098" y="913638"/>
                </a:lnTo>
                <a:lnTo>
                  <a:pt x="22098" y="994385"/>
                </a:lnTo>
                <a:lnTo>
                  <a:pt x="62484" y="1046226"/>
                </a:lnTo>
                <a:lnTo>
                  <a:pt x="102596" y="1074510"/>
                </a:lnTo>
                <a:lnTo>
                  <a:pt x="158590" y="1092931"/>
                </a:lnTo>
                <a:lnTo>
                  <a:pt x="189738" y="1095756"/>
                </a:lnTo>
                <a:lnTo>
                  <a:pt x="1383030" y="1095756"/>
                </a:lnTo>
                <a:lnTo>
                  <a:pt x="1446049" y="1084699"/>
                </a:lnTo>
                <a:lnTo>
                  <a:pt x="1485995" y="1064759"/>
                </a:lnTo>
                <a:lnTo>
                  <a:pt x="1520242" y="1036124"/>
                </a:lnTo>
                <a:lnTo>
                  <a:pt x="1547111" y="1000506"/>
                </a:lnTo>
                <a:lnTo>
                  <a:pt x="1550670" y="99233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p/>
        </p:txBody>
      </p:sp>
      <p:sp>
        <p:nvSpPr>
          <p:cNvPr id="5" name="object 3"/>
          <p:cNvSpPr txBox="1"/>
          <p:nvPr/>
        </p:nvSpPr>
        <p:spPr>
          <a:xfrm>
            <a:off x="1528451" y="2693924"/>
            <a:ext cx="1095375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90500" marR="5080" indent="-178435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样本数 </a:t>
            </a: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据集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936379" y="2821685"/>
            <a:ext cx="1146810" cy="5791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2936379" y="2821685"/>
            <a:ext cx="1146810" cy="589280"/>
          </a:xfrm>
          <a:custGeom>
            <a:avLst/>
            <a:gdLst/>
            <a:ahLst/>
            <a:cxnLst/>
            <a:rect l="l" t="t" r="r" b="b"/>
            <a:pathLst>
              <a:path w="1146810" h="589279">
                <a:moveTo>
                  <a:pt x="856488" y="148589"/>
                </a:moveTo>
                <a:lnTo>
                  <a:pt x="0" y="148589"/>
                </a:lnTo>
                <a:lnTo>
                  <a:pt x="0" y="441197"/>
                </a:lnTo>
                <a:lnTo>
                  <a:pt x="4572" y="441197"/>
                </a:lnTo>
                <a:lnTo>
                  <a:pt x="4572" y="156971"/>
                </a:lnTo>
                <a:lnTo>
                  <a:pt x="8381" y="152399"/>
                </a:lnTo>
                <a:lnTo>
                  <a:pt x="8381" y="156971"/>
                </a:lnTo>
                <a:lnTo>
                  <a:pt x="852678" y="156971"/>
                </a:lnTo>
                <a:lnTo>
                  <a:pt x="852678" y="152399"/>
                </a:lnTo>
                <a:lnTo>
                  <a:pt x="856488" y="148589"/>
                </a:lnTo>
                <a:close/>
              </a:path>
              <a:path w="1146810" h="589279">
                <a:moveTo>
                  <a:pt x="8381" y="156971"/>
                </a:moveTo>
                <a:lnTo>
                  <a:pt x="8381" y="152399"/>
                </a:lnTo>
                <a:lnTo>
                  <a:pt x="4572" y="156971"/>
                </a:lnTo>
                <a:lnTo>
                  <a:pt x="8381" y="156971"/>
                </a:lnTo>
                <a:close/>
              </a:path>
              <a:path w="1146810" h="589279">
                <a:moveTo>
                  <a:pt x="8381" y="432815"/>
                </a:moveTo>
                <a:lnTo>
                  <a:pt x="8381" y="156971"/>
                </a:lnTo>
                <a:lnTo>
                  <a:pt x="4572" y="156971"/>
                </a:lnTo>
                <a:lnTo>
                  <a:pt x="4572" y="432815"/>
                </a:lnTo>
                <a:lnTo>
                  <a:pt x="8381" y="432815"/>
                </a:lnTo>
                <a:close/>
              </a:path>
              <a:path w="1146810" h="589279">
                <a:moveTo>
                  <a:pt x="861060" y="568451"/>
                </a:moveTo>
                <a:lnTo>
                  <a:pt x="861060" y="432815"/>
                </a:lnTo>
                <a:lnTo>
                  <a:pt x="4572" y="432815"/>
                </a:lnTo>
                <a:lnTo>
                  <a:pt x="8381" y="436625"/>
                </a:lnTo>
                <a:lnTo>
                  <a:pt x="8381" y="441197"/>
                </a:lnTo>
                <a:lnTo>
                  <a:pt x="852678" y="441197"/>
                </a:lnTo>
                <a:lnTo>
                  <a:pt x="852678" y="436625"/>
                </a:lnTo>
                <a:lnTo>
                  <a:pt x="856488" y="441197"/>
                </a:lnTo>
                <a:lnTo>
                  <a:pt x="856488" y="573023"/>
                </a:lnTo>
                <a:lnTo>
                  <a:pt x="861060" y="568451"/>
                </a:lnTo>
                <a:close/>
              </a:path>
              <a:path w="1146810" h="589279">
                <a:moveTo>
                  <a:pt x="8381" y="441197"/>
                </a:moveTo>
                <a:lnTo>
                  <a:pt x="8381" y="436625"/>
                </a:lnTo>
                <a:lnTo>
                  <a:pt x="4572" y="432815"/>
                </a:lnTo>
                <a:lnTo>
                  <a:pt x="4572" y="441197"/>
                </a:lnTo>
                <a:lnTo>
                  <a:pt x="8381" y="441197"/>
                </a:lnTo>
                <a:close/>
              </a:path>
              <a:path w="1146810" h="589279">
                <a:moveTo>
                  <a:pt x="1146810" y="294893"/>
                </a:moveTo>
                <a:lnTo>
                  <a:pt x="852678" y="0"/>
                </a:lnTo>
                <a:lnTo>
                  <a:pt x="852678" y="148589"/>
                </a:lnTo>
                <a:lnTo>
                  <a:pt x="853440" y="148589"/>
                </a:lnTo>
                <a:lnTo>
                  <a:pt x="853440" y="13715"/>
                </a:lnTo>
                <a:lnTo>
                  <a:pt x="861060" y="10667"/>
                </a:lnTo>
                <a:lnTo>
                  <a:pt x="861060" y="21315"/>
                </a:lnTo>
                <a:lnTo>
                  <a:pt x="1134995" y="294516"/>
                </a:lnTo>
                <a:lnTo>
                  <a:pt x="1137666" y="291845"/>
                </a:lnTo>
                <a:lnTo>
                  <a:pt x="1137666" y="304037"/>
                </a:lnTo>
                <a:lnTo>
                  <a:pt x="1146810" y="294893"/>
                </a:lnTo>
                <a:close/>
              </a:path>
              <a:path w="1146810" h="589279">
                <a:moveTo>
                  <a:pt x="856488" y="156971"/>
                </a:moveTo>
                <a:lnTo>
                  <a:pt x="856488" y="148589"/>
                </a:lnTo>
                <a:lnTo>
                  <a:pt x="852678" y="152399"/>
                </a:lnTo>
                <a:lnTo>
                  <a:pt x="852678" y="156971"/>
                </a:lnTo>
                <a:lnTo>
                  <a:pt x="856488" y="156971"/>
                </a:lnTo>
                <a:close/>
              </a:path>
              <a:path w="1146810" h="589279">
                <a:moveTo>
                  <a:pt x="856488" y="441197"/>
                </a:moveTo>
                <a:lnTo>
                  <a:pt x="852678" y="436625"/>
                </a:lnTo>
                <a:lnTo>
                  <a:pt x="852678" y="441197"/>
                </a:lnTo>
                <a:lnTo>
                  <a:pt x="856488" y="441197"/>
                </a:lnTo>
                <a:close/>
              </a:path>
              <a:path w="1146810" h="589279">
                <a:moveTo>
                  <a:pt x="856488" y="573023"/>
                </a:moveTo>
                <a:lnTo>
                  <a:pt x="856488" y="441197"/>
                </a:lnTo>
                <a:lnTo>
                  <a:pt x="852678" y="441197"/>
                </a:lnTo>
                <a:lnTo>
                  <a:pt x="852678" y="589025"/>
                </a:lnTo>
                <a:lnTo>
                  <a:pt x="853440" y="588263"/>
                </a:lnTo>
                <a:lnTo>
                  <a:pt x="853440" y="576071"/>
                </a:lnTo>
                <a:lnTo>
                  <a:pt x="856488" y="573023"/>
                </a:lnTo>
                <a:close/>
              </a:path>
              <a:path w="1146810" h="589279">
                <a:moveTo>
                  <a:pt x="861060" y="21315"/>
                </a:moveTo>
                <a:lnTo>
                  <a:pt x="861060" y="10667"/>
                </a:lnTo>
                <a:lnTo>
                  <a:pt x="853440" y="13715"/>
                </a:lnTo>
                <a:lnTo>
                  <a:pt x="861060" y="21315"/>
                </a:lnTo>
                <a:close/>
              </a:path>
              <a:path w="1146810" h="589279">
                <a:moveTo>
                  <a:pt x="861060" y="156971"/>
                </a:moveTo>
                <a:lnTo>
                  <a:pt x="861060" y="21315"/>
                </a:lnTo>
                <a:lnTo>
                  <a:pt x="853440" y="13715"/>
                </a:lnTo>
                <a:lnTo>
                  <a:pt x="853440" y="148589"/>
                </a:lnTo>
                <a:lnTo>
                  <a:pt x="856488" y="148589"/>
                </a:lnTo>
                <a:lnTo>
                  <a:pt x="856488" y="156971"/>
                </a:lnTo>
                <a:lnTo>
                  <a:pt x="861060" y="156971"/>
                </a:lnTo>
                <a:close/>
              </a:path>
              <a:path w="1146810" h="589279">
                <a:moveTo>
                  <a:pt x="1137666" y="304037"/>
                </a:moveTo>
                <a:lnTo>
                  <a:pt x="1137666" y="297179"/>
                </a:lnTo>
                <a:lnTo>
                  <a:pt x="1134995" y="294516"/>
                </a:lnTo>
                <a:lnTo>
                  <a:pt x="853440" y="576071"/>
                </a:lnTo>
                <a:lnTo>
                  <a:pt x="861060" y="579119"/>
                </a:lnTo>
                <a:lnTo>
                  <a:pt x="861060" y="580643"/>
                </a:lnTo>
                <a:lnTo>
                  <a:pt x="1137666" y="304037"/>
                </a:lnTo>
                <a:close/>
              </a:path>
              <a:path w="1146810" h="589279">
                <a:moveTo>
                  <a:pt x="861060" y="580643"/>
                </a:moveTo>
                <a:lnTo>
                  <a:pt x="861060" y="579119"/>
                </a:lnTo>
                <a:lnTo>
                  <a:pt x="853440" y="576071"/>
                </a:lnTo>
                <a:lnTo>
                  <a:pt x="853440" y="588263"/>
                </a:lnTo>
                <a:lnTo>
                  <a:pt x="861060" y="580643"/>
                </a:lnTo>
                <a:close/>
              </a:path>
              <a:path w="1146810" h="589279">
                <a:moveTo>
                  <a:pt x="1137666" y="297179"/>
                </a:moveTo>
                <a:lnTo>
                  <a:pt x="1137666" y="291845"/>
                </a:lnTo>
                <a:lnTo>
                  <a:pt x="1134995" y="294516"/>
                </a:lnTo>
                <a:lnTo>
                  <a:pt x="1137666" y="297179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117479" y="2575560"/>
            <a:ext cx="2135886" cy="107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117479" y="2575560"/>
            <a:ext cx="2136140" cy="1082040"/>
          </a:xfrm>
          <a:custGeom>
            <a:avLst/>
            <a:gdLst/>
            <a:ahLst/>
            <a:cxnLst/>
            <a:rect l="l" t="t" r="r" b="b"/>
            <a:pathLst>
              <a:path w="2136140" h="1082039">
                <a:moveTo>
                  <a:pt x="2135886" y="907542"/>
                </a:moveTo>
                <a:lnTo>
                  <a:pt x="2135886" y="172974"/>
                </a:lnTo>
                <a:lnTo>
                  <a:pt x="2135124" y="163830"/>
                </a:lnTo>
                <a:lnTo>
                  <a:pt x="2125140" y="120739"/>
                </a:lnTo>
                <a:lnTo>
                  <a:pt x="2105961" y="82386"/>
                </a:lnTo>
                <a:lnTo>
                  <a:pt x="2078831" y="49953"/>
                </a:lnTo>
                <a:lnTo>
                  <a:pt x="2044990" y="24623"/>
                </a:lnTo>
                <a:lnTo>
                  <a:pt x="2005682" y="7578"/>
                </a:lnTo>
                <a:lnTo>
                  <a:pt x="1962150" y="0"/>
                </a:lnTo>
                <a:lnTo>
                  <a:pt x="182880" y="0"/>
                </a:lnTo>
                <a:lnTo>
                  <a:pt x="139037" y="5295"/>
                </a:lnTo>
                <a:lnTo>
                  <a:pt x="98896" y="20390"/>
                </a:lnTo>
                <a:lnTo>
                  <a:pt x="63803" y="44119"/>
                </a:lnTo>
                <a:lnTo>
                  <a:pt x="35105" y="75316"/>
                </a:lnTo>
                <a:lnTo>
                  <a:pt x="14150" y="112814"/>
                </a:lnTo>
                <a:lnTo>
                  <a:pt x="2285" y="155448"/>
                </a:lnTo>
                <a:lnTo>
                  <a:pt x="0" y="173736"/>
                </a:lnTo>
                <a:lnTo>
                  <a:pt x="0" y="908304"/>
                </a:lnTo>
                <a:lnTo>
                  <a:pt x="762" y="917448"/>
                </a:lnTo>
                <a:lnTo>
                  <a:pt x="3810" y="935736"/>
                </a:lnTo>
                <a:lnTo>
                  <a:pt x="8382" y="951117"/>
                </a:lnTo>
                <a:lnTo>
                  <a:pt x="8382" y="173736"/>
                </a:lnTo>
                <a:lnTo>
                  <a:pt x="9143" y="164592"/>
                </a:lnTo>
                <a:lnTo>
                  <a:pt x="19481" y="121230"/>
                </a:lnTo>
                <a:lnTo>
                  <a:pt x="46976" y="73750"/>
                </a:lnTo>
                <a:lnTo>
                  <a:pt x="72389" y="48006"/>
                </a:lnTo>
                <a:lnTo>
                  <a:pt x="78485" y="42672"/>
                </a:lnTo>
                <a:lnTo>
                  <a:pt x="128330" y="16959"/>
                </a:lnTo>
                <a:lnTo>
                  <a:pt x="182880" y="8431"/>
                </a:lnTo>
                <a:lnTo>
                  <a:pt x="1962150" y="8382"/>
                </a:lnTo>
                <a:lnTo>
                  <a:pt x="1971294" y="9144"/>
                </a:lnTo>
                <a:lnTo>
                  <a:pt x="2019801" y="21366"/>
                </a:lnTo>
                <a:lnTo>
                  <a:pt x="2061817" y="46204"/>
                </a:lnTo>
                <a:lnTo>
                  <a:pt x="2095200" y="81390"/>
                </a:lnTo>
                <a:lnTo>
                  <a:pt x="2117810" y="124657"/>
                </a:lnTo>
                <a:lnTo>
                  <a:pt x="2127504" y="173736"/>
                </a:lnTo>
                <a:lnTo>
                  <a:pt x="2127504" y="953235"/>
                </a:lnTo>
                <a:lnTo>
                  <a:pt x="2128719" y="950438"/>
                </a:lnTo>
                <a:lnTo>
                  <a:pt x="2135886" y="907542"/>
                </a:lnTo>
                <a:close/>
              </a:path>
              <a:path w="2136140" h="1082039">
                <a:moveTo>
                  <a:pt x="2127504" y="953235"/>
                </a:moveTo>
                <a:lnTo>
                  <a:pt x="2127504" y="907542"/>
                </a:lnTo>
                <a:lnTo>
                  <a:pt x="2126742" y="916686"/>
                </a:lnTo>
                <a:lnTo>
                  <a:pt x="2114754" y="965188"/>
                </a:lnTo>
                <a:lnTo>
                  <a:pt x="2089884" y="1007285"/>
                </a:lnTo>
                <a:lnTo>
                  <a:pt x="2054548" y="1040753"/>
                </a:lnTo>
                <a:lnTo>
                  <a:pt x="2011164" y="1063365"/>
                </a:lnTo>
                <a:lnTo>
                  <a:pt x="1962150" y="1072896"/>
                </a:lnTo>
                <a:lnTo>
                  <a:pt x="182880" y="1073658"/>
                </a:lnTo>
                <a:lnTo>
                  <a:pt x="133067" y="1065991"/>
                </a:lnTo>
                <a:lnTo>
                  <a:pt x="88686" y="1045501"/>
                </a:lnTo>
                <a:lnTo>
                  <a:pt x="51990" y="1013986"/>
                </a:lnTo>
                <a:lnTo>
                  <a:pt x="25233" y="973242"/>
                </a:lnTo>
                <a:lnTo>
                  <a:pt x="10668" y="925068"/>
                </a:lnTo>
                <a:lnTo>
                  <a:pt x="8382" y="907542"/>
                </a:lnTo>
                <a:lnTo>
                  <a:pt x="8382" y="951117"/>
                </a:lnTo>
                <a:lnTo>
                  <a:pt x="24041" y="989461"/>
                </a:lnTo>
                <a:lnTo>
                  <a:pt x="60198" y="1034034"/>
                </a:lnTo>
                <a:lnTo>
                  <a:pt x="98798" y="1061387"/>
                </a:lnTo>
                <a:lnTo>
                  <a:pt x="153481" y="1079232"/>
                </a:lnTo>
                <a:lnTo>
                  <a:pt x="182880" y="1082040"/>
                </a:lnTo>
                <a:lnTo>
                  <a:pt x="1953006" y="1082040"/>
                </a:lnTo>
                <a:lnTo>
                  <a:pt x="1962150" y="1081278"/>
                </a:lnTo>
                <a:lnTo>
                  <a:pt x="1972056" y="1080516"/>
                </a:lnTo>
                <a:lnTo>
                  <a:pt x="2014623" y="1071353"/>
                </a:lnTo>
                <a:lnTo>
                  <a:pt x="2053036" y="1052084"/>
                </a:lnTo>
                <a:lnTo>
                  <a:pt x="2085832" y="1024389"/>
                </a:lnTo>
                <a:lnTo>
                  <a:pt x="2111547" y="989948"/>
                </a:lnTo>
                <a:lnTo>
                  <a:pt x="2127504" y="953235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4459865" y="2693924"/>
            <a:ext cx="1452245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5080" indent="1778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有监督 </a:t>
            </a: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机器学习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7509141" y="2577845"/>
            <a:ext cx="1411605" cy="1096010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1411224" y="915162"/>
                </a:moveTo>
                <a:lnTo>
                  <a:pt x="1411224" y="179831"/>
                </a:lnTo>
                <a:lnTo>
                  <a:pt x="1410462" y="170687"/>
                </a:lnTo>
                <a:lnTo>
                  <a:pt x="1400120" y="125898"/>
                </a:lnTo>
                <a:lnTo>
                  <a:pt x="1380196" y="86043"/>
                </a:lnTo>
                <a:lnTo>
                  <a:pt x="1351988" y="52325"/>
                </a:lnTo>
                <a:lnTo>
                  <a:pt x="1316792" y="25944"/>
                </a:lnTo>
                <a:lnTo>
                  <a:pt x="1275907" y="8102"/>
                </a:lnTo>
                <a:lnTo>
                  <a:pt x="1230630" y="0"/>
                </a:lnTo>
                <a:lnTo>
                  <a:pt x="189737" y="0"/>
                </a:lnTo>
                <a:lnTo>
                  <a:pt x="144129" y="5350"/>
                </a:lnTo>
                <a:lnTo>
                  <a:pt x="102353" y="21067"/>
                </a:lnTo>
                <a:lnTo>
                  <a:pt x="65808" y="45848"/>
                </a:lnTo>
                <a:lnTo>
                  <a:pt x="35890" y="78390"/>
                </a:lnTo>
                <a:lnTo>
                  <a:pt x="13996" y="117389"/>
                </a:lnTo>
                <a:lnTo>
                  <a:pt x="1523" y="161544"/>
                </a:lnTo>
                <a:lnTo>
                  <a:pt x="0" y="180594"/>
                </a:lnTo>
                <a:lnTo>
                  <a:pt x="0" y="915924"/>
                </a:lnTo>
                <a:lnTo>
                  <a:pt x="1524" y="934974"/>
                </a:lnTo>
                <a:lnTo>
                  <a:pt x="3810" y="944118"/>
                </a:lnTo>
                <a:lnTo>
                  <a:pt x="11919" y="973341"/>
                </a:lnTo>
                <a:lnTo>
                  <a:pt x="22098" y="994698"/>
                </a:lnTo>
                <a:lnTo>
                  <a:pt x="22098" y="181356"/>
                </a:lnTo>
                <a:lnTo>
                  <a:pt x="23621" y="164592"/>
                </a:lnTo>
                <a:lnTo>
                  <a:pt x="44000" y="106822"/>
                </a:lnTo>
                <a:lnTo>
                  <a:pt x="76961" y="65532"/>
                </a:lnTo>
                <a:lnTo>
                  <a:pt x="112598" y="41145"/>
                </a:lnTo>
                <a:lnTo>
                  <a:pt x="162329" y="24641"/>
                </a:lnTo>
                <a:lnTo>
                  <a:pt x="1221486" y="22097"/>
                </a:lnTo>
                <a:lnTo>
                  <a:pt x="1229106" y="22790"/>
                </a:lnTo>
                <a:lnTo>
                  <a:pt x="1238250" y="22859"/>
                </a:lnTo>
                <a:lnTo>
                  <a:pt x="1284805" y="34631"/>
                </a:lnTo>
                <a:lnTo>
                  <a:pt x="1325508" y="58829"/>
                </a:lnTo>
                <a:lnTo>
                  <a:pt x="1357944" y="93067"/>
                </a:lnTo>
                <a:lnTo>
                  <a:pt x="1379701" y="134959"/>
                </a:lnTo>
                <a:lnTo>
                  <a:pt x="1388364" y="182117"/>
                </a:lnTo>
                <a:lnTo>
                  <a:pt x="1389126" y="190499"/>
                </a:lnTo>
                <a:lnTo>
                  <a:pt x="1389126" y="992713"/>
                </a:lnTo>
                <a:lnTo>
                  <a:pt x="1403223" y="960404"/>
                </a:lnTo>
                <a:lnTo>
                  <a:pt x="1411224" y="915162"/>
                </a:lnTo>
                <a:close/>
              </a:path>
              <a:path w="1411604" h="1096010">
                <a:moveTo>
                  <a:pt x="1389126" y="992713"/>
                </a:moveTo>
                <a:lnTo>
                  <a:pt x="1389126" y="906018"/>
                </a:lnTo>
                <a:lnTo>
                  <a:pt x="1388364" y="914400"/>
                </a:lnTo>
                <a:lnTo>
                  <a:pt x="1388364" y="923544"/>
                </a:lnTo>
                <a:lnTo>
                  <a:pt x="1376028" y="970500"/>
                </a:lnTo>
                <a:lnTo>
                  <a:pt x="1351988" y="1010753"/>
                </a:lnTo>
                <a:lnTo>
                  <a:pt x="1318249" y="1042483"/>
                </a:lnTo>
                <a:lnTo>
                  <a:pt x="1276640" y="1064039"/>
                </a:lnTo>
                <a:lnTo>
                  <a:pt x="1229106" y="1073658"/>
                </a:lnTo>
                <a:lnTo>
                  <a:pt x="189738" y="1073658"/>
                </a:lnTo>
                <a:lnTo>
                  <a:pt x="141966" y="1066545"/>
                </a:lnTo>
                <a:lnTo>
                  <a:pt x="99286" y="1046967"/>
                </a:lnTo>
                <a:lnTo>
                  <a:pt x="63881" y="1016696"/>
                </a:lnTo>
                <a:lnTo>
                  <a:pt x="37932" y="977504"/>
                </a:lnTo>
                <a:lnTo>
                  <a:pt x="23622" y="931163"/>
                </a:lnTo>
                <a:lnTo>
                  <a:pt x="22098" y="914400"/>
                </a:lnTo>
                <a:lnTo>
                  <a:pt x="22098" y="994698"/>
                </a:lnTo>
                <a:lnTo>
                  <a:pt x="24641" y="1000034"/>
                </a:lnTo>
                <a:lnTo>
                  <a:pt x="41425" y="1024486"/>
                </a:lnTo>
                <a:lnTo>
                  <a:pt x="61722" y="1046988"/>
                </a:lnTo>
                <a:lnTo>
                  <a:pt x="69342" y="1052322"/>
                </a:lnTo>
                <a:lnTo>
                  <a:pt x="76200" y="1058418"/>
                </a:lnTo>
                <a:lnTo>
                  <a:pt x="101960" y="1074494"/>
                </a:lnTo>
                <a:lnTo>
                  <a:pt x="129963" y="1086226"/>
                </a:lnTo>
                <a:lnTo>
                  <a:pt x="159469" y="1093388"/>
                </a:lnTo>
                <a:lnTo>
                  <a:pt x="189738" y="1095756"/>
                </a:lnTo>
                <a:lnTo>
                  <a:pt x="1231392" y="1095756"/>
                </a:lnTo>
                <a:lnTo>
                  <a:pt x="1285282" y="1084670"/>
                </a:lnTo>
                <a:lnTo>
                  <a:pt x="1325168" y="1064736"/>
                </a:lnTo>
                <a:lnTo>
                  <a:pt x="1358950" y="1036505"/>
                </a:lnTo>
                <a:lnTo>
                  <a:pt x="1385383" y="1001290"/>
                </a:lnTo>
                <a:lnTo>
                  <a:pt x="1389126" y="99271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p/>
        </p:txBody>
      </p:sp>
      <p:sp>
        <p:nvSpPr>
          <p:cNvPr id="12" name="object 10"/>
          <p:cNvSpPr txBox="1"/>
          <p:nvPr/>
        </p:nvSpPr>
        <p:spPr>
          <a:xfrm>
            <a:off x="7667123" y="2703068"/>
            <a:ext cx="1095375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样本数 据答案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6316599" y="2832354"/>
            <a:ext cx="1140726" cy="567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6310515" y="2821685"/>
            <a:ext cx="1146810" cy="589280"/>
          </a:xfrm>
          <a:custGeom>
            <a:avLst/>
            <a:gdLst/>
            <a:ahLst/>
            <a:cxnLst/>
            <a:rect l="l" t="t" r="r" b="b"/>
            <a:pathLst>
              <a:path w="1146809" h="589279">
                <a:moveTo>
                  <a:pt x="294131" y="148590"/>
                </a:moveTo>
                <a:lnTo>
                  <a:pt x="294131" y="0"/>
                </a:lnTo>
                <a:lnTo>
                  <a:pt x="0" y="294894"/>
                </a:lnTo>
                <a:lnTo>
                  <a:pt x="8381" y="303276"/>
                </a:lnTo>
                <a:lnTo>
                  <a:pt x="8381" y="291846"/>
                </a:lnTo>
                <a:lnTo>
                  <a:pt x="11052" y="294516"/>
                </a:lnTo>
                <a:lnTo>
                  <a:pt x="285749" y="20555"/>
                </a:lnTo>
                <a:lnTo>
                  <a:pt x="285749" y="10668"/>
                </a:lnTo>
                <a:lnTo>
                  <a:pt x="292607" y="13716"/>
                </a:lnTo>
                <a:lnTo>
                  <a:pt x="292607" y="148590"/>
                </a:lnTo>
                <a:lnTo>
                  <a:pt x="294131" y="148590"/>
                </a:lnTo>
                <a:close/>
              </a:path>
              <a:path w="1146809" h="589279">
                <a:moveTo>
                  <a:pt x="11052" y="294516"/>
                </a:moveTo>
                <a:lnTo>
                  <a:pt x="8381" y="291846"/>
                </a:lnTo>
                <a:lnTo>
                  <a:pt x="8381" y="297180"/>
                </a:lnTo>
                <a:lnTo>
                  <a:pt x="11052" y="294516"/>
                </a:lnTo>
                <a:close/>
              </a:path>
              <a:path w="1146809" h="589279">
                <a:moveTo>
                  <a:pt x="292607" y="576072"/>
                </a:moveTo>
                <a:lnTo>
                  <a:pt x="11052" y="294516"/>
                </a:lnTo>
                <a:lnTo>
                  <a:pt x="8381" y="297180"/>
                </a:lnTo>
                <a:lnTo>
                  <a:pt x="8381" y="303276"/>
                </a:lnTo>
                <a:lnTo>
                  <a:pt x="285749" y="580644"/>
                </a:lnTo>
                <a:lnTo>
                  <a:pt x="285749" y="579120"/>
                </a:lnTo>
                <a:lnTo>
                  <a:pt x="292607" y="576072"/>
                </a:lnTo>
                <a:close/>
              </a:path>
              <a:path w="1146809" h="589279">
                <a:moveTo>
                  <a:pt x="292607" y="13716"/>
                </a:moveTo>
                <a:lnTo>
                  <a:pt x="285749" y="10668"/>
                </a:lnTo>
                <a:lnTo>
                  <a:pt x="285749" y="20555"/>
                </a:lnTo>
                <a:lnTo>
                  <a:pt x="292607" y="13716"/>
                </a:lnTo>
                <a:close/>
              </a:path>
              <a:path w="1146809" h="589279">
                <a:moveTo>
                  <a:pt x="292607" y="148590"/>
                </a:moveTo>
                <a:lnTo>
                  <a:pt x="292607" y="13716"/>
                </a:lnTo>
                <a:lnTo>
                  <a:pt x="285749" y="20555"/>
                </a:lnTo>
                <a:lnTo>
                  <a:pt x="285749" y="156972"/>
                </a:lnTo>
                <a:lnTo>
                  <a:pt x="289559" y="156972"/>
                </a:lnTo>
                <a:lnTo>
                  <a:pt x="289559" y="148590"/>
                </a:lnTo>
                <a:lnTo>
                  <a:pt x="292607" y="148590"/>
                </a:lnTo>
                <a:close/>
              </a:path>
              <a:path w="1146809" h="589279">
                <a:moveTo>
                  <a:pt x="1142237" y="432816"/>
                </a:moveTo>
                <a:lnTo>
                  <a:pt x="285749" y="432816"/>
                </a:lnTo>
                <a:lnTo>
                  <a:pt x="285749" y="569214"/>
                </a:lnTo>
                <a:lnTo>
                  <a:pt x="289559" y="573024"/>
                </a:lnTo>
                <a:lnTo>
                  <a:pt x="289559" y="441198"/>
                </a:lnTo>
                <a:lnTo>
                  <a:pt x="294131" y="436626"/>
                </a:lnTo>
                <a:lnTo>
                  <a:pt x="294131" y="441198"/>
                </a:lnTo>
                <a:lnTo>
                  <a:pt x="1138427" y="441198"/>
                </a:lnTo>
                <a:lnTo>
                  <a:pt x="1138427" y="436626"/>
                </a:lnTo>
                <a:lnTo>
                  <a:pt x="1142237" y="432816"/>
                </a:lnTo>
                <a:close/>
              </a:path>
              <a:path w="1146809" h="589279">
                <a:moveTo>
                  <a:pt x="292607" y="587502"/>
                </a:moveTo>
                <a:lnTo>
                  <a:pt x="292607" y="576072"/>
                </a:lnTo>
                <a:lnTo>
                  <a:pt x="285749" y="579120"/>
                </a:lnTo>
                <a:lnTo>
                  <a:pt x="285749" y="580644"/>
                </a:lnTo>
                <a:lnTo>
                  <a:pt x="292607" y="587502"/>
                </a:lnTo>
                <a:close/>
              </a:path>
              <a:path w="1146809" h="589279">
                <a:moveTo>
                  <a:pt x="1146809" y="441198"/>
                </a:moveTo>
                <a:lnTo>
                  <a:pt x="1146809" y="148590"/>
                </a:lnTo>
                <a:lnTo>
                  <a:pt x="289559" y="148590"/>
                </a:lnTo>
                <a:lnTo>
                  <a:pt x="294131" y="152400"/>
                </a:lnTo>
                <a:lnTo>
                  <a:pt x="294131" y="156972"/>
                </a:lnTo>
                <a:lnTo>
                  <a:pt x="1138427" y="156972"/>
                </a:lnTo>
                <a:lnTo>
                  <a:pt x="1138427" y="152400"/>
                </a:lnTo>
                <a:lnTo>
                  <a:pt x="1142237" y="156972"/>
                </a:lnTo>
                <a:lnTo>
                  <a:pt x="1142237" y="441198"/>
                </a:lnTo>
                <a:lnTo>
                  <a:pt x="1146809" y="441198"/>
                </a:lnTo>
                <a:close/>
              </a:path>
              <a:path w="1146809" h="589279">
                <a:moveTo>
                  <a:pt x="294131" y="156972"/>
                </a:moveTo>
                <a:lnTo>
                  <a:pt x="294131" y="152400"/>
                </a:lnTo>
                <a:lnTo>
                  <a:pt x="289559" y="148590"/>
                </a:lnTo>
                <a:lnTo>
                  <a:pt x="289559" y="156972"/>
                </a:lnTo>
                <a:lnTo>
                  <a:pt x="294131" y="156972"/>
                </a:lnTo>
                <a:close/>
              </a:path>
              <a:path w="1146809" h="589279">
                <a:moveTo>
                  <a:pt x="294131" y="441198"/>
                </a:moveTo>
                <a:lnTo>
                  <a:pt x="294131" y="436626"/>
                </a:lnTo>
                <a:lnTo>
                  <a:pt x="289559" y="441198"/>
                </a:lnTo>
                <a:lnTo>
                  <a:pt x="294131" y="441198"/>
                </a:lnTo>
                <a:close/>
              </a:path>
              <a:path w="1146809" h="589279">
                <a:moveTo>
                  <a:pt x="294131" y="589026"/>
                </a:moveTo>
                <a:lnTo>
                  <a:pt x="294131" y="441198"/>
                </a:lnTo>
                <a:lnTo>
                  <a:pt x="289559" y="441198"/>
                </a:lnTo>
                <a:lnTo>
                  <a:pt x="289559" y="573024"/>
                </a:lnTo>
                <a:lnTo>
                  <a:pt x="292607" y="576072"/>
                </a:lnTo>
                <a:lnTo>
                  <a:pt x="292607" y="587502"/>
                </a:lnTo>
                <a:lnTo>
                  <a:pt x="294131" y="589026"/>
                </a:lnTo>
                <a:close/>
              </a:path>
              <a:path w="1146809" h="589279">
                <a:moveTo>
                  <a:pt x="1142237" y="156972"/>
                </a:moveTo>
                <a:lnTo>
                  <a:pt x="1138427" y="152400"/>
                </a:lnTo>
                <a:lnTo>
                  <a:pt x="1138427" y="156972"/>
                </a:lnTo>
                <a:lnTo>
                  <a:pt x="1142237" y="156972"/>
                </a:lnTo>
                <a:close/>
              </a:path>
              <a:path w="1146809" h="589279">
                <a:moveTo>
                  <a:pt x="1142237" y="432816"/>
                </a:moveTo>
                <a:lnTo>
                  <a:pt x="1142237" y="156972"/>
                </a:lnTo>
                <a:lnTo>
                  <a:pt x="1138427" y="156972"/>
                </a:lnTo>
                <a:lnTo>
                  <a:pt x="1138427" y="432816"/>
                </a:lnTo>
                <a:lnTo>
                  <a:pt x="1142237" y="432816"/>
                </a:lnTo>
                <a:close/>
              </a:path>
              <a:path w="1146809" h="589279">
                <a:moveTo>
                  <a:pt x="1142237" y="441198"/>
                </a:moveTo>
                <a:lnTo>
                  <a:pt x="1142237" y="432816"/>
                </a:lnTo>
                <a:lnTo>
                  <a:pt x="1138427" y="436626"/>
                </a:lnTo>
                <a:lnTo>
                  <a:pt x="1138427" y="441198"/>
                </a:lnTo>
                <a:lnTo>
                  <a:pt x="1142237" y="44119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4184535" y="4469891"/>
            <a:ext cx="2135886" cy="1077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4184535" y="4469891"/>
            <a:ext cx="2136140" cy="1082040"/>
          </a:xfrm>
          <a:custGeom>
            <a:avLst/>
            <a:gdLst/>
            <a:ahLst/>
            <a:cxnLst/>
            <a:rect l="l" t="t" r="r" b="b"/>
            <a:pathLst>
              <a:path w="2136140" h="1082039">
                <a:moveTo>
                  <a:pt x="2135886" y="908303"/>
                </a:moveTo>
                <a:lnTo>
                  <a:pt x="2135886" y="173735"/>
                </a:lnTo>
                <a:lnTo>
                  <a:pt x="2135124" y="163829"/>
                </a:lnTo>
                <a:lnTo>
                  <a:pt x="2125205" y="120952"/>
                </a:lnTo>
                <a:lnTo>
                  <a:pt x="2105959" y="82629"/>
                </a:lnTo>
                <a:lnTo>
                  <a:pt x="2078707" y="50115"/>
                </a:lnTo>
                <a:lnTo>
                  <a:pt x="2044773" y="24669"/>
                </a:lnTo>
                <a:lnTo>
                  <a:pt x="2005479" y="7545"/>
                </a:lnTo>
                <a:lnTo>
                  <a:pt x="1962150" y="0"/>
                </a:lnTo>
                <a:lnTo>
                  <a:pt x="182880" y="0"/>
                </a:lnTo>
                <a:lnTo>
                  <a:pt x="139149" y="5258"/>
                </a:lnTo>
                <a:lnTo>
                  <a:pt x="98983" y="20390"/>
                </a:lnTo>
                <a:lnTo>
                  <a:pt x="63798" y="44186"/>
                </a:lnTo>
                <a:lnTo>
                  <a:pt x="35009" y="75435"/>
                </a:lnTo>
                <a:lnTo>
                  <a:pt x="14033" y="112925"/>
                </a:lnTo>
                <a:lnTo>
                  <a:pt x="2285" y="155447"/>
                </a:lnTo>
                <a:lnTo>
                  <a:pt x="0" y="173735"/>
                </a:lnTo>
                <a:lnTo>
                  <a:pt x="0" y="908303"/>
                </a:lnTo>
                <a:lnTo>
                  <a:pt x="762" y="917447"/>
                </a:lnTo>
                <a:lnTo>
                  <a:pt x="3810" y="935735"/>
                </a:lnTo>
                <a:lnTo>
                  <a:pt x="8382" y="951376"/>
                </a:lnTo>
                <a:lnTo>
                  <a:pt x="8382" y="173735"/>
                </a:lnTo>
                <a:lnTo>
                  <a:pt x="9143" y="165353"/>
                </a:lnTo>
                <a:lnTo>
                  <a:pt x="19565" y="121293"/>
                </a:lnTo>
                <a:lnTo>
                  <a:pt x="46928" y="73609"/>
                </a:lnTo>
                <a:lnTo>
                  <a:pt x="72389" y="48005"/>
                </a:lnTo>
                <a:lnTo>
                  <a:pt x="78485" y="42671"/>
                </a:lnTo>
                <a:lnTo>
                  <a:pt x="127973" y="17078"/>
                </a:lnTo>
                <a:lnTo>
                  <a:pt x="182880" y="8381"/>
                </a:lnTo>
                <a:lnTo>
                  <a:pt x="1962150" y="8381"/>
                </a:lnTo>
                <a:lnTo>
                  <a:pt x="1970532" y="9143"/>
                </a:lnTo>
                <a:lnTo>
                  <a:pt x="2019534" y="21394"/>
                </a:lnTo>
                <a:lnTo>
                  <a:pt x="2061546" y="45950"/>
                </a:lnTo>
                <a:lnTo>
                  <a:pt x="2094755" y="80840"/>
                </a:lnTo>
                <a:lnTo>
                  <a:pt x="2117345" y="124092"/>
                </a:lnTo>
                <a:lnTo>
                  <a:pt x="2127504" y="173735"/>
                </a:lnTo>
                <a:lnTo>
                  <a:pt x="2127504" y="953289"/>
                </a:lnTo>
                <a:lnTo>
                  <a:pt x="2128472" y="951090"/>
                </a:lnTo>
                <a:lnTo>
                  <a:pt x="2135886" y="908303"/>
                </a:lnTo>
                <a:close/>
              </a:path>
              <a:path w="2136140" h="1082039">
                <a:moveTo>
                  <a:pt x="2127504" y="953289"/>
                </a:moveTo>
                <a:lnTo>
                  <a:pt x="2127504" y="907541"/>
                </a:lnTo>
                <a:lnTo>
                  <a:pt x="2126742" y="916685"/>
                </a:lnTo>
                <a:lnTo>
                  <a:pt x="2114307" y="965511"/>
                </a:lnTo>
                <a:lnTo>
                  <a:pt x="2089435" y="1007752"/>
                </a:lnTo>
                <a:lnTo>
                  <a:pt x="2054244" y="1041201"/>
                </a:lnTo>
                <a:lnTo>
                  <a:pt x="2010855" y="1063652"/>
                </a:lnTo>
                <a:lnTo>
                  <a:pt x="1961388" y="1072895"/>
                </a:lnTo>
                <a:lnTo>
                  <a:pt x="182880" y="1073657"/>
                </a:lnTo>
                <a:lnTo>
                  <a:pt x="133054" y="1066035"/>
                </a:lnTo>
                <a:lnTo>
                  <a:pt x="88549" y="1045523"/>
                </a:lnTo>
                <a:lnTo>
                  <a:pt x="51734" y="1013964"/>
                </a:lnTo>
                <a:lnTo>
                  <a:pt x="24983" y="973198"/>
                </a:lnTo>
                <a:lnTo>
                  <a:pt x="10668" y="925067"/>
                </a:lnTo>
                <a:lnTo>
                  <a:pt x="8382" y="907541"/>
                </a:lnTo>
                <a:lnTo>
                  <a:pt x="8382" y="951376"/>
                </a:lnTo>
                <a:lnTo>
                  <a:pt x="24141" y="989433"/>
                </a:lnTo>
                <a:lnTo>
                  <a:pt x="60198" y="1034033"/>
                </a:lnTo>
                <a:lnTo>
                  <a:pt x="98878" y="1061426"/>
                </a:lnTo>
                <a:lnTo>
                  <a:pt x="153393" y="1079250"/>
                </a:lnTo>
                <a:lnTo>
                  <a:pt x="182880" y="1082039"/>
                </a:lnTo>
                <a:lnTo>
                  <a:pt x="1953006" y="1082039"/>
                </a:lnTo>
                <a:lnTo>
                  <a:pt x="2013876" y="1071606"/>
                </a:lnTo>
                <a:lnTo>
                  <a:pt x="2052345" y="1052496"/>
                </a:lnTo>
                <a:lnTo>
                  <a:pt x="2085241" y="1024899"/>
                </a:lnTo>
                <a:lnTo>
                  <a:pt x="2111104" y="990526"/>
                </a:lnTo>
                <a:lnTo>
                  <a:pt x="2127504" y="953289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p/>
        </p:txBody>
      </p:sp>
      <p:sp>
        <p:nvSpPr>
          <p:cNvPr id="17" name="object 15"/>
          <p:cNvSpPr txBox="1"/>
          <p:nvPr/>
        </p:nvSpPr>
        <p:spPr>
          <a:xfrm>
            <a:off x="4526921" y="4588255"/>
            <a:ext cx="1452245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449580" marR="5080" indent="-437515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映射模型  </a:t>
            </a: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F(x)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1352181" y="4463034"/>
            <a:ext cx="1412240" cy="1096010"/>
          </a:xfrm>
          <a:custGeom>
            <a:avLst/>
            <a:gdLst/>
            <a:ahLst/>
            <a:cxnLst/>
            <a:rect l="l" t="t" r="r" b="b"/>
            <a:pathLst>
              <a:path w="1412239" h="1096010">
                <a:moveTo>
                  <a:pt x="1411986" y="905256"/>
                </a:moveTo>
                <a:lnTo>
                  <a:pt x="1411986" y="189737"/>
                </a:lnTo>
                <a:lnTo>
                  <a:pt x="1410462" y="169925"/>
                </a:lnTo>
                <a:lnTo>
                  <a:pt x="1400395" y="125378"/>
                </a:lnTo>
                <a:lnTo>
                  <a:pt x="1380594" y="85609"/>
                </a:lnTo>
                <a:lnTo>
                  <a:pt x="1352426" y="51901"/>
                </a:lnTo>
                <a:lnTo>
                  <a:pt x="1317258" y="25541"/>
                </a:lnTo>
                <a:lnTo>
                  <a:pt x="1276457" y="7812"/>
                </a:lnTo>
                <a:lnTo>
                  <a:pt x="1231392" y="0"/>
                </a:lnTo>
                <a:lnTo>
                  <a:pt x="189737" y="0"/>
                </a:lnTo>
                <a:lnTo>
                  <a:pt x="144364" y="5291"/>
                </a:lnTo>
                <a:lnTo>
                  <a:pt x="102624" y="21124"/>
                </a:lnTo>
                <a:lnTo>
                  <a:pt x="66032" y="46081"/>
                </a:lnTo>
                <a:lnTo>
                  <a:pt x="36101" y="78748"/>
                </a:lnTo>
                <a:lnTo>
                  <a:pt x="14348" y="117707"/>
                </a:lnTo>
                <a:lnTo>
                  <a:pt x="2285" y="161543"/>
                </a:lnTo>
                <a:lnTo>
                  <a:pt x="761" y="170687"/>
                </a:lnTo>
                <a:lnTo>
                  <a:pt x="761" y="180593"/>
                </a:lnTo>
                <a:lnTo>
                  <a:pt x="0" y="189737"/>
                </a:lnTo>
                <a:lnTo>
                  <a:pt x="0" y="906018"/>
                </a:lnTo>
                <a:lnTo>
                  <a:pt x="3810" y="944118"/>
                </a:lnTo>
                <a:lnTo>
                  <a:pt x="22098" y="993515"/>
                </a:lnTo>
                <a:lnTo>
                  <a:pt x="22098" y="189737"/>
                </a:lnTo>
                <a:lnTo>
                  <a:pt x="24383" y="163829"/>
                </a:lnTo>
                <a:lnTo>
                  <a:pt x="44538" y="106318"/>
                </a:lnTo>
                <a:lnTo>
                  <a:pt x="77723" y="65531"/>
                </a:lnTo>
                <a:lnTo>
                  <a:pt x="112972" y="40750"/>
                </a:lnTo>
                <a:lnTo>
                  <a:pt x="163528" y="24010"/>
                </a:lnTo>
                <a:lnTo>
                  <a:pt x="189738" y="22152"/>
                </a:lnTo>
                <a:lnTo>
                  <a:pt x="1231392" y="22167"/>
                </a:lnTo>
                <a:lnTo>
                  <a:pt x="1285598" y="34639"/>
                </a:lnTo>
                <a:lnTo>
                  <a:pt x="1326100" y="58559"/>
                </a:lnTo>
                <a:lnTo>
                  <a:pt x="1358319" y="92438"/>
                </a:lnTo>
                <a:lnTo>
                  <a:pt x="1380060" y="134097"/>
                </a:lnTo>
                <a:lnTo>
                  <a:pt x="1389126" y="181355"/>
                </a:lnTo>
                <a:lnTo>
                  <a:pt x="1389126" y="993905"/>
                </a:lnTo>
                <a:lnTo>
                  <a:pt x="1403823" y="960008"/>
                </a:lnTo>
                <a:lnTo>
                  <a:pt x="1411224" y="915161"/>
                </a:lnTo>
                <a:lnTo>
                  <a:pt x="1411986" y="905256"/>
                </a:lnTo>
                <a:close/>
              </a:path>
              <a:path w="1412239" h="1096010">
                <a:moveTo>
                  <a:pt x="1389126" y="993905"/>
                </a:moveTo>
                <a:lnTo>
                  <a:pt x="1389126" y="914400"/>
                </a:lnTo>
                <a:lnTo>
                  <a:pt x="1388364" y="922782"/>
                </a:lnTo>
                <a:lnTo>
                  <a:pt x="1377004" y="969305"/>
                </a:lnTo>
                <a:lnTo>
                  <a:pt x="1353002" y="1009908"/>
                </a:lnTo>
                <a:lnTo>
                  <a:pt x="1318831" y="1042261"/>
                </a:lnTo>
                <a:lnTo>
                  <a:pt x="1276962" y="1064033"/>
                </a:lnTo>
                <a:lnTo>
                  <a:pt x="1229868" y="1072896"/>
                </a:lnTo>
                <a:lnTo>
                  <a:pt x="1222248" y="1073588"/>
                </a:lnTo>
                <a:lnTo>
                  <a:pt x="189738" y="1073542"/>
                </a:lnTo>
                <a:lnTo>
                  <a:pt x="142131" y="1066356"/>
                </a:lnTo>
                <a:lnTo>
                  <a:pt x="99531" y="1046894"/>
                </a:lnTo>
                <a:lnTo>
                  <a:pt x="64502" y="1016833"/>
                </a:lnTo>
                <a:lnTo>
                  <a:pt x="38852" y="977736"/>
                </a:lnTo>
                <a:lnTo>
                  <a:pt x="24384" y="931163"/>
                </a:lnTo>
                <a:lnTo>
                  <a:pt x="22098" y="905256"/>
                </a:lnTo>
                <a:lnTo>
                  <a:pt x="22098" y="993515"/>
                </a:lnTo>
                <a:lnTo>
                  <a:pt x="62484" y="1046226"/>
                </a:lnTo>
                <a:lnTo>
                  <a:pt x="102539" y="1074171"/>
                </a:lnTo>
                <a:lnTo>
                  <a:pt x="160165" y="1093271"/>
                </a:lnTo>
                <a:lnTo>
                  <a:pt x="1222248" y="1095756"/>
                </a:lnTo>
                <a:lnTo>
                  <a:pt x="1231392" y="1094994"/>
                </a:lnTo>
                <a:lnTo>
                  <a:pt x="1241298" y="1094232"/>
                </a:lnTo>
                <a:lnTo>
                  <a:pt x="1285639" y="1084490"/>
                </a:lnTo>
                <a:lnTo>
                  <a:pt x="1325532" y="1064666"/>
                </a:lnTo>
                <a:lnTo>
                  <a:pt x="1359508" y="1036291"/>
                </a:lnTo>
                <a:lnTo>
                  <a:pt x="1386094" y="1000895"/>
                </a:lnTo>
                <a:lnTo>
                  <a:pt x="1389126" y="99390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p/>
        </p:txBody>
      </p:sp>
      <p:sp>
        <p:nvSpPr>
          <p:cNvPr id="19" name="object 17"/>
          <p:cNvSpPr txBox="1"/>
          <p:nvPr/>
        </p:nvSpPr>
        <p:spPr>
          <a:xfrm>
            <a:off x="1510925" y="4801616"/>
            <a:ext cx="1095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新数据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20" name="object 18"/>
          <p:cNvSpPr/>
          <p:nvPr/>
        </p:nvSpPr>
        <p:spPr>
          <a:xfrm>
            <a:off x="2835033" y="4716779"/>
            <a:ext cx="1146810" cy="578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19"/>
          <p:cNvSpPr/>
          <p:nvPr/>
        </p:nvSpPr>
        <p:spPr>
          <a:xfrm>
            <a:off x="2835033" y="4716779"/>
            <a:ext cx="1146810" cy="588645"/>
          </a:xfrm>
          <a:custGeom>
            <a:avLst/>
            <a:gdLst/>
            <a:ahLst/>
            <a:cxnLst/>
            <a:rect l="l" t="t" r="r" b="b"/>
            <a:pathLst>
              <a:path w="1146810" h="588645">
                <a:moveTo>
                  <a:pt x="856488" y="147828"/>
                </a:moveTo>
                <a:lnTo>
                  <a:pt x="0" y="147828"/>
                </a:lnTo>
                <a:lnTo>
                  <a:pt x="0" y="440436"/>
                </a:lnTo>
                <a:lnTo>
                  <a:pt x="4572" y="440436"/>
                </a:lnTo>
                <a:lnTo>
                  <a:pt x="4572" y="156210"/>
                </a:lnTo>
                <a:lnTo>
                  <a:pt x="8381" y="151638"/>
                </a:lnTo>
                <a:lnTo>
                  <a:pt x="8381" y="156210"/>
                </a:lnTo>
                <a:lnTo>
                  <a:pt x="852678" y="156210"/>
                </a:lnTo>
                <a:lnTo>
                  <a:pt x="852678" y="151638"/>
                </a:lnTo>
                <a:lnTo>
                  <a:pt x="856488" y="147828"/>
                </a:lnTo>
                <a:close/>
              </a:path>
              <a:path w="1146810" h="588645">
                <a:moveTo>
                  <a:pt x="8381" y="156210"/>
                </a:moveTo>
                <a:lnTo>
                  <a:pt x="8381" y="151638"/>
                </a:lnTo>
                <a:lnTo>
                  <a:pt x="4572" y="156210"/>
                </a:lnTo>
                <a:lnTo>
                  <a:pt x="8381" y="156210"/>
                </a:lnTo>
                <a:close/>
              </a:path>
              <a:path w="1146810" h="588645">
                <a:moveTo>
                  <a:pt x="8381" y="432054"/>
                </a:moveTo>
                <a:lnTo>
                  <a:pt x="8381" y="156210"/>
                </a:lnTo>
                <a:lnTo>
                  <a:pt x="4572" y="156210"/>
                </a:lnTo>
                <a:lnTo>
                  <a:pt x="4572" y="432054"/>
                </a:lnTo>
                <a:lnTo>
                  <a:pt x="8381" y="432054"/>
                </a:lnTo>
                <a:close/>
              </a:path>
              <a:path w="1146810" h="588645">
                <a:moveTo>
                  <a:pt x="861060" y="568433"/>
                </a:moveTo>
                <a:lnTo>
                  <a:pt x="861060" y="432054"/>
                </a:lnTo>
                <a:lnTo>
                  <a:pt x="4572" y="432054"/>
                </a:lnTo>
                <a:lnTo>
                  <a:pt x="8381" y="435864"/>
                </a:lnTo>
                <a:lnTo>
                  <a:pt x="8381" y="440436"/>
                </a:lnTo>
                <a:lnTo>
                  <a:pt x="852678" y="440436"/>
                </a:lnTo>
                <a:lnTo>
                  <a:pt x="852678" y="435864"/>
                </a:lnTo>
                <a:lnTo>
                  <a:pt x="856488" y="440436"/>
                </a:lnTo>
                <a:lnTo>
                  <a:pt x="856488" y="573017"/>
                </a:lnTo>
                <a:lnTo>
                  <a:pt x="861060" y="568433"/>
                </a:lnTo>
                <a:close/>
              </a:path>
              <a:path w="1146810" h="588645">
                <a:moveTo>
                  <a:pt x="8381" y="440436"/>
                </a:moveTo>
                <a:lnTo>
                  <a:pt x="8381" y="435864"/>
                </a:lnTo>
                <a:lnTo>
                  <a:pt x="4572" y="432054"/>
                </a:lnTo>
                <a:lnTo>
                  <a:pt x="4572" y="440436"/>
                </a:lnTo>
                <a:lnTo>
                  <a:pt x="8381" y="440436"/>
                </a:lnTo>
                <a:close/>
              </a:path>
              <a:path w="1146810" h="588645">
                <a:moveTo>
                  <a:pt x="1146810" y="294132"/>
                </a:moveTo>
                <a:lnTo>
                  <a:pt x="852678" y="0"/>
                </a:lnTo>
                <a:lnTo>
                  <a:pt x="852678" y="147828"/>
                </a:lnTo>
                <a:lnTo>
                  <a:pt x="854202" y="147828"/>
                </a:lnTo>
                <a:lnTo>
                  <a:pt x="854202" y="12954"/>
                </a:lnTo>
                <a:lnTo>
                  <a:pt x="861060" y="9906"/>
                </a:lnTo>
                <a:lnTo>
                  <a:pt x="861060" y="19830"/>
                </a:lnTo>
                <a:lnTo>
                  <a:pt x="1134626" y="294132"/>
                </a:lnTo>
                <a:lnTo>
                  <a:pt x="1137666" y="291084"/>
                </a:lnTo>
                <a:lnTo>
                  <a:pt x="1137666" y="303276"/>
                </a:lnTo>
                <a:lnTo>
                  <a:pt x="1146810" y="294132"/>
                </a:lnTo>
                <a:close/>
              </a:path>
              <a:path w="1146810" h="588645">
                <a:moveTo>
                  <a:pt x="856488" y="156210"/>
                </a:moveTo>
                <a:lnTo>
                  <a:pt x="856488" y="147828"/>
                </a:lnTo>
                <a:lnTo>
                  <a:pt x="852678" y="151638"/>
                </a:lnTo>
                <a:lnTo>
                  <a:pt x="852678" y="156210"/>
                </a:lnTo>
                <a:lnTo>
                  <a:pt x="856488" y="156210"/>
                </a:lnTo>
                <a:close/>
              </a:path>
              <a:path w="1146810" h="588645">
                <a:moveTo>
                  <a:pt x="856488" y="440436"/>
                </a:moveTo>
                <a:lnTo>
                  <a:pt x="852678" y="435864"/>
                </a:lnTo>
                <a:lnTo>
                  <a:pt x="852678" y="440436"/>
                </a:lnTo>
                <a:lnTo>
                  <a:pt x="856488" y="440436"/>
                </a:lnTo>
                <a:close/>
              </a:path>
              <a:path w="1146810" h="588645">
                <a:moveTo>
                  <a:pt x="856488" y="573017"/>
                </a:moveTo>
                <a:lnTo>
                  <a:pt x="856488" y="440436"/>
                </a:lnTo>
                <a:lnTo>
                  <a:pt x="852678" y="440436"/>
                </a:lnTo>
                <a:lnTo>
                  <a:pt x="852678" y="588264"/>
                </a:lnTo>
                <a:lnTo>
                  <a:pt x="854202" y="586740"/>
                </a:lnTo>
                <a:lnTo>
                  <a:pt x="854202" y="575310"/>
                </a:lnTo>
                <a:lnTo>
                  <a:pt x="856488" y="573017"/>
                </a:lnTo>
                <a:close/>
              </a:path>
              <a:path w="1146810" h="588645">
                <a:moveTo>
                  <a:pt x="861060" y="19830"/>
                </a:moveTo>
                <a:lnTo>
                  <a:pt x="861060" y="9906"/>
                </a:lnTo>
                <a:lnTo>
                  <a:pt x="854202" y="12954"/>
                </a:lnTo>
                <a:lnTo>
                  <a:pt x="861060" y="19830"/>
                </a:lnTo>
                <a:close/>
              </a:path>
              <a:path w="1146810" h="588645">
                <a:moveTo>
                  <a:pt x="861060" y="156210"/>
                </a:moveTo>
                <a:lnTo>
                  <a:pt x="861060" y="19830"/>
                </a:lnTo>
                <a:lnTo>
                  <a:pt x="854202" y="12954"/>
                </a:lnTo>
                <a:lnTo>
                  <a:pt x="854202" y="147828"/>
                </a:lnTo>
                <a:lnTo>
                  <a:pt x="856488" y="147828"/>
                </a:lnTo>
                <a:lnTo>
                  <a:pt x="856488" y="156210"/>
                </a:lnTo>
                <a:lnTo>
                  <a:pt x="861060" y="156210"/>
                </a:lnTo>
                <a:close/>
              </a:path>
              <a:path w="1146810" h="588645">
                <a:moveTo>
                  <a:pt x="1137666" y="303276"/>
                </a:moveTo>
                <a:lnTo>
                  <a:pt x="1137666" y="297180"/>
                </a:lnTo>
                <a:lnTo>
                  <a:pt x="1134626" y="294132"/>
                </a:lnTo>
                <a:lnTo>
                  <a:pt x="854202" y="575310"/>
                </a:lnTo>
                <a:lnTo>
                  <a:pt x="861060" y="578358"/>
                </a:lnTo>
                <a:lnTo>
                  <a:pt x="861060" y="579882"/>
                </a:lnTo>
                <a:lnTo>
                  <a:pt x="1137666" y="303276"/>
                </a:lnTo>
                <a:close/>
              </a:path>
              <a:path w="1146810" h="588645">
                <a:moveTo>
                  <a:pt x="861060" y="579882"/>
                </a:moveTo>
                <a:lnTo>
                  <a:pt x="861060" y="578358"/>
                </a:lnTo>
                <a:lnTo>
                  <a:pt x="854202" y="575310"/>
                </a:lnTo>
                <a:lnTo>
                  <a:pt x="854202" y="586740"/>
                </a:lnTo>
                <a:lnTo>
                  <a:pt x="861060" y="579882"/>
                </a:lnTo>
                <a:close/>
              </a:path>
              <a:path w="1146810" h="588645">
                <a:moveTo>
                  <a:pt x="1137666" y="297180"/>
                </a:moveTo>
                <a:lnTo>
                  <a:pt x="1137666" y="291084"/>
                </a:lnTo>
                <a:lnTo>
                  <a:pt x="1134626" y="294132"/>
                </a:lnTo>
                <a:lnTo>
                  <a:pt x="1137666" y="297180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p/>
        </p:txBody>
      </p:sp>
      <p:sp>
        <p:nvSpPr>
          <p:cNvPr id="22" name="object 20"/>
          <p:cNvSpPr/>
          <p:nvPr/>
        </p:nvSpPr>
        <p:spPr>
          <a:xfrm>
            <a:off x="7615046" y="4466082"/>
            <a:ext cx="1411605" cy="1096010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1411224" y="915162"/>
                </a:moveTo>
                <a:lnTo>
                  <a:pt x="1411224" y="179831"/>
                </a:lnTo>
                <a:lnTo>
                  <a:pt x="1410462" y="170687"/>
                </a:lnTo>
                <a:lnTo>
                  <a:pt x="1400552" y="126070"/>
                </a:lnTo>
                <a:lnTo>
                  <a:pt x="1380597" y="86162"/>
                </a:lnTo>
                <a:lnTo>
                  <a:pt x="1352111" y="52282"/>
                </a:lnTo>
                <a:lnTo>
                  <a:pt x="1316611" y="25749"/>
                </a:lnTo>
                <a:lnTo>
                  <a:pt x="1275612" y="7882"/>
                </a:lnTo>
                <a:lnTo>
                  <a:pt x="1230630" y="0"/>
                </a:lnTo>
                <a:lnTo>
                  <a:pt x="189737" y="0"/>
                </a:lnTo>
                <a:lnTo>
                  <a:pt x="144635" y="5352"/>
                </a:lnTo>
                <a:lnTo>
                  <a:pt x="102889" y="21175"/>
                </a:lnTo>
                <a:lnTo>
                  <a:pt x="66141" y="46086"/>
                </a:lnTo>
                <a:lnTo>
                  <a:pt x="36031" y="78706"/>
                </a:lnTo>
                <a:lnTo>
                  <a:pt x="14199" y="117652"/>
                </a:lnTo>
                <a:lnTo>
                  <a:pt x="2285" y="161544"/>
                </a:lnTo>
                <a:lnTo>
                  <a:pt x="0" y="180594"/>
                </a:lnTo>
                <a:lnTo>
                  <a:pt x="0" y="915924"/>
                </a:lnTo>
                <a:lnTo>
                  <a:pt x="762" y="925830"/>
                </a:lnTo>
                <a:lnTo>
                  <a:pt x="3810" y="944118"/>
                </a:lnTo>
                <a:lnTo>
                  <a:pt x="12197" y="972982"/>
                </a:lnTo>
                <a:lnTo>
                  <a:pt x="22098" y="993820"/>
                </a:lnTo>
                <a:lnTo>
                  <a:pt x="22098" y="190500"/>
                </a:lnTo>
                <a:lnTo>
                  <a:pt x="22860" y="181356"/>
                </a:lnTo>
                <a:lnTo>
                  <a:pt x="22860" y="172974"/>
                </a:lnTo>
                <a:lnTo>
                  <a:pt x="25908" y="156210"/>
                </a:lnTo>
                <a:lnTo>
                  <a:pt x="44419" y="106675"/>
                </a:lnTo>
                <a:lnTo>
                  <a:pt x="77723" y="65532"/>
                </a:lnTo>
                <a:lnTo>
                  <a:pt x="113433" y="40932"/>
                </a:lnTo>
                <a:lnTo>
                  <a:pt x="162896" y="24561"/>
                </a:lnTo>
                <a:lnTo>
                  <a:pt x="1221486" y="22097"/>
                </a:lnTo>
                <a:lnTo>
                  <a:pt x="1229868" y="22796"/>
                </a:lnTo>
                <a:lnTo>
                  <a:pt x="1239012" y="22859"/>
                </a:lnTo>
                <a:lnTo>
                  <a:pt x="1285843" y="35165"/>
                </a:lnTo>
                <a:lnTo>
                  <a:pt x="1326268" y="59160"/>
                </a:lnTo>
                <a:lnTo>
                  <a:pt x="1358288" y="92928"/>
                </a:lnTo>
                <a:lnTo>
                  <a:pt x="1379906" y="134553"/>
                </a:lnTo>
                <a:lnTo>
                  <a:pt x="1389126" y="182117"/>
                </a:lnTo>
                <a:lnTo>
                  <a:pt x="1389126" y="993832"/>
                </a:lnTo>
                <a:lnTo>
                  <a:pt x="1403532" y="960436"/>
                </a:lnTo>
                <a:lnTo>
                  <a:pt x="1411224" y="915162"/>
                </a:lnTo>
                <a:close/>
              </a:path>
              <a:path w="1411604" h="1096010">
                <a:moveTo>
                  <a:pt x="1389126" y="993832"/>
                </a:moveTo>
                <a:lnTo>
                  <a:pt x="1389126" y="914400"/>
                </a:lnTo>
                <a:lnTo>
                  <a:pt x="1388364" y="923544"/>
                </a:lnTo>
                <a:lnTo>
                  <a:pt x="1376437" y="970412"/>
                </a:lnTo>
                <a:lnTo>
                  <a:pt x="1352609" y="1010571"/>
                </a:lnTo>
                <a:lnTo>
                  <a:pt x="1318895" y="1042308"/>
                </a:lnTo>
                <a:lnTo>
                  <a:pt x="1277309" y="1063908"/>
                </a:lnTo>
                <a:lnTo>
                  <a:pt x="1229868" y="1073658"/>
                </a:lnTo>
                <a:lnTo>
                  <a:pt x="189738" y="1073658"/>
                </a:lnTo>
                <a:lnTo>
                  <a:pt x="141973" y="1066487"/>
                </a:lnTo>
                <a:lnTo>
                  <a:pt x="99284" y="1046868"/>
                </a:lnTo>
                <a:lnTo>
                  <a:pt x="63942" y="1016584"/>
                </a:lnTo>
                <a:lnTo>
                  <a:pt x="38218" y="977421"/>
                </a:lnTo>
                <a:lnTo>
                  <a:pt x="24384" y="931163"/>
                </a:lnTo>
                <a:lnTo>
                  <a:pt x="22860" y="922782"/>
                </a:lnTo>
                <a:lnTo>
                  <a:pt x="22860" y="914400"/>
                </a:lnTo>
                <a:lnTo>
                  <a:pt x="22098" y="905256"/>
                </a:lnTo>
                <a:lnTo>
                  <a:pt x="22098" y="993820"/>
                </a:lnTo>
                <a:lnTo>
                  <a:pt x="62484" y="1046988"/>
                </a:lnTo>
                <a:lnTo>
                  <a:pt x="69342" y="1052322"/>
                </a:lnTo>
                <a:lnTo>
                  <a:pt x="76962" y="1058418"/>
                </a:lnTo>
                <a:lnTo>
                  <a:pt x="102075" y="1074365"/>
                </a:lnTo>
                <a:lnTo>
                  <a:pt x="130325" y="1086159"/>
                </a:lnTo>
                <a:lnTo>
                  <a:pt x="160088" y="1093417"/>
                </a:lnTo>
                <a:lnTo>
                  <a:pt x="189738" y="1095756"/>
                </a:lnTo>
                <a:lnTo>
                  <a:pt x="1231392" y="1095756"/>
                </a:lnTo>
                <a:lnTo>
                  <a:pt x="1286046" y="1084575"/>
                </a:lnTo>
                <a:lnTo>
                  <a:pt x="1325905" y="1064635"/>
                </a:lnTo>
                <a:lnTo>
                  <a:pt x="1359612" y="1036448"/>
                </a:lnTo>
                <a:lnTo>
                  <a:pt x="1385908" y="1001290"/>
                </a:lnTo>
                <a:lnTo>
                  <a:pt x="1389126" y="99383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p/>
        </p:txBody>
      </p:sp>
      <p:sp>
        <p:nvSpPr>
          <p:cNvPr id="23" name="object 21"/>
          <p:cNvSpPr txBox="1"/>
          <p:nvPr/>
        </p:nvSpPr>
        <p:spPr>
          <a:xfrm>
            <a:off x="7952111" y="4591304"/>
            <a:ext cx="739140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latin typeface="方正姚体" panose="02010601030101010101" charset="-122"/>
                <a:cs typeface="方正姚体" panose="02010601030101010101" charset="-122"/>
              </a:rPr>
              <a:t>预测 答案</a:t>
            </a:r>
            <a:endParaRPr sz="28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6405765" y="4661915"/>
            <a:ext cx="1146809" cy="57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6405765" y="4661915"/>
            <a:ext cx="1146810" cy="589280"/>
          </a:xfrm>
          <a:custGeom>
            <a:avLst/>
            <a:gdLst/>
            <a:ahLst/>
            <a:cxnLst/>
            <a:rect l="l" t="t" r="r" b="b"/>
            <a:pathLst>
              <a:path w="1146809" h="589279">
                <a:moveTo>
                  <a:pt x="856488" y="147828"/>
                </a:moveTo>
                <a:lnTo>
                  <a:pt x="0" y="147828"/>
                </a:lnTo>
                <a:lnTo>
                  <a:pt x="0" y="440436"/>
                </a:lnTo>
                <a:lnTo>
                  <a:pt x="4572" y="440436"/>
                </a:lnTo>
                <a:lnTo>
                  <a:pt x="4572" y="156210"/>
                </a:lnTo>
                <a:lnTo>
                  <a:pt x="8381" y="152400"/>
                </a:lnTo>
                <a:lnTo>
                  <a:pt x="8381" y="156210"/>
                </a:lnTo>
                <a:lnTo>
                  <a:pt x="852678" y="156210"/>
                </a:lnTo>
                <a:lnTo>
                  <a:pt x="852678" y="152400"/>
                </a:lnTo>
                <a:lnTo>
                  <a:pt x="856488" y="147828"/>
                </a:lnTo>
                <a:close/>
              </a:path>
              <a:path w="1146809" h="589279">
                <a:moveTo>
                  <a:pt x="8381" y="156210"/>
                </a:moveTo>
                <a:lnTo>
                  <a:pt x="8381" y="152400"/>
                </a:lnTo>
                <a:lnTo>
                  <a:pt x="4572" y="156210"/>
                </a:lnTo>
                <a:lnTo>
                  <a:pt x="8381" y="156210"/>
                </a:lnTo>
                <a:close/>
              </a:path>
              <a:path w="1146809" h="589279">
                <a:moveTo>
                  <a:pt x="8381" y="432054"/>
                </a:moveTo>
                <a:lnTo>
                  <a:pt x="8381" y="156210"/>
                </a:lnTo>
                <a:lnTo>
                  <a:pt x="4572" y="156210"/>
                </a:lnTo>
                <a:lnTo>
                  <a:pt x="4572" y="432054"/>
                </a:lnTo>
                <a:lnTo>
                  <a:pt x="8381" y="432054"/>
                </a:lnTo>
                <a:close/>
              </a:path>
              <a:path w="1146809" h="589279">
                <a:moveTo>
                  <a:pt x="861060" y="567710"/>
                </a:moveTo>
                <a:lnTo>
                  <a:pt x="861060" y="432054"/>
                </a:lnTo>
                <a:lnTo>
                  <a:pt x="4572" y="432054"/>
                </a:lnTo>
                <a:lnTo>
                  <a:pt x="8381" y="436626"/>
                </a:lnTo>
                <a:lnTo>
                  <a:pt x="8381" y="440436"/>
                </a:lnTo>
                <a:lnTo>
                  <a:pt x="852678" y="440436"/>
                </a:lnTo>
                <a:lnTo>
                  <a:pt x="852678" y="436626"/>
                </a:lnTo>
                <a:lnTo>
                  <a:pt x="856488" y="440436"/>
                </a:lnTo>
                <a:lnTo>
                  <a:pt x="856488" y="572270"/>
                </a:lnTo>
                <a:lnTo>
                  <a:pt x="861060" y="567710"/>
                </a:lnTo>
                <a:close/>
              </a:path>
              <a:path w="1146809" h="589279">
                <a:moveTo>
                  <a:pt x="8381" y="440436"/>
                </a:moveTo>
                <a:lnTo>
                  <a:pt x="8381" y="436626"/>
                </a:lnTo>
                <a:lnTo>
                  <a:pt x="4572" y="432054"/>
                </a:lnTo>
                <a:lnTo>
                  <a:pt x="4572" y="440436"/>
                </a:lnTo>
                <a:lnTo>
                  <a:pt x="8381" y="440436"/>
                </a:lnTo>
                <a:close/>
              </a:path>
              <a:path w="1146809" h="589279">
                <a:moveTo>
                  <a:pt x="1146810" y="294132"/>
                </a:moveTo>
                <a:lnTo>
                  <a:pt x="852678" y="0"/>
                </a:lnTo>
                <a:lnTo>
                  <a:pt x="852678" y="147828"/>
                </a:lnTo>
                <a:lnTo>
                  <a:pt x="853440" y="147828"/>
                </a:lnTo>
                <a:lnTo>
                  <a:pt x="853440" y="12954"/>
                </a:lnTo>
                <a:lnTo>
                  <a:pt x="861060" y="9906"/>
                </a:lnTo>
                <a:lnTo>
                  <a:pt x="861060" y="20574"/>
                </a:lnTo>
                <a:lnTo>
                  <a:pt x="1134995" y="294509"/>
                </a:lnTo>
                <a:lnTo>
                  <a:pt x="1137666" y="291846"/>
                </a:lnTo>
                <a:lnTo>
                  <a:pt x="1137666" y="303299"/>
                </a:lnTo>
                <a:lnTo>
                  <a:pt x="1146810" y="294132"/>
                </a:lnTo>
                <a:close/>
              </a:path>
              <a:path w="1146809" h="589279">
                <a:moveTo>
                  <a:pt x="856488" y="156210"/>
                </a:moveTo>
                <a:lnTo>
                  <a:pt x="856488" y="147828"/>
                </a:lnTo>
                <a:lnTo>
                  <a:pt x="852678" y="152400"/>
                </a:lnTo>
                <a:lnTo>
                  <a:pt x="852678" y="156210"/>
                </a:lnTo>
                <a:lnTo>
                  <a:pt x="856488" y="156210"/>
                </a:lnTo>
                <a:close/>
              </a:path>
              <a:path w="1146809" h="589279">
                <a:moveTo>
                  <a:pt x="856488" y="440436"/>
                </a:moveTo>
                <a:lnTo>
                  <a:pt x="852678" y="436626"/>
                </a:lnTo>
                <a:lnTo>
                  <a:pt x="852678" y="440436"/>
                </a:lnTo>
                <a:lnTo>
                  <a:pt x="856488" y="440436"/>
                </a:lnTo>
                <a:close/>
              </a:path>
              <a:path w="1146809" h="589279">
                <a:moveTo>
                  <a:pt x="856488" y="572270"/>
                </a:moveTo>
                <a:lnTo>
                  <a:pt x="856488" y="440436"/>
                </a:lnTo>
                <a:lnTo>
                  <a:pt x="852678" y="440436"/>
                </a:lnTo>
                <a:lnTo>
                  <a:pt x="852678" y="589026"/>
                </a:lnTo>
                <a:lnTo>
                  <a:pt x="853440" y="588262"/>
                </a:lnTo>
                <a:lnTo>
                  <a:pt x="853440" y="575310"/>
                </a:lnTo>
                <a:lnTo>
                  <a:pt x="856488" y="572270"/>
                </a:lnTo>
                <a:close/>
              </a:path>
              <a:path w="1146809" h="589279">
                <a:moveTo>
                  <a:pt x="861060" y="20574"/>
                </a:moveTo>
                <a:lnTo>
                  <a:pt x="861060" y="9906"/>
                </a:lnTo>
                <a:lnTo>
                  <a:pt x="853440" y="12954"/>
                </a:lnTo>
                <a:lnTo>
                  <a:pt x="861060" y="20574"/>
                </a:lnTo>
                <a:close/>
              </a:path>
              <a:path w="1146809" h="589279">
                <a:moveTo>
                  <a:pt x="861060" y="156210"/>
                </a:moveTo>
                <a:lnTo>
                  <a:pt x="861060" y="20574"/>
                </a:lnTo>
                <a:lnTo>
                  <a:pt x="853440" y="12954"/>
                </a:lnTo>
                <a:lnTo>
                  <a:pt x="853440" y="147828"/>
                </a:lnTo>
                <a:lnTo>
                  <a:pt x="856488" y="147828"/>
                </a:lnTo>
                <a:lnTo>
                  <a:pt x="856488" y="156210"/>
                </a:lnTo>
                <a:lnTo>
                  <a:pt x="861060" y="156210"/>
                </a:lnTo>
                <a:close/>
              </a:path>
              <a:path w="1146809" h="589279">
                <a:moveTo>
                  <a:pt x="1137666" y="303299"/>
                </a:moveTo>
                <a:lnTo>
                  <a:pt x="1137666" y="297180"/>
                </a:lnTo>
                <a:lnTo>
                  <a:pt x="1134995" y="294509"/>
                </a:lnTo>
                <a:lnTo>
                  <a:pt x="853440" y="575310"/>
                </a:lnTo>
                <a:lnTo>
                  <a:pt x="861060" y="578358"/>
                </a:lnTo>
                <a:lnTo>
                  <a:pt x="861060" y="580622"/>
                </a:lnTo>
                <a:lnTo>
                  <a:pt x="1137666" y="303299"/>
                </a:lnTo>
                <a:close/>
              </a:path>
              <a:path w="1146809" h="589279">
                <a:moveTo>
                  <a:pt x="861060" y="580622"/>
                </a:moveTo>
                <a:lnTo>
                  <a:pt x="861060" y="578358"/>
                </a:lnTo>
                <a:lnTo>
                  <a:pt x="853440" y="575310"/>
                </a:lnTo>
                <a:lnTo>
                  <a:pt x="853440" y="588262"/>
                </a:lnTo>
                <a:lnTo>
                  <a:pt x="861060" y="580622"/>
                </a:lnTo>
                <a:close/>
              </a:path>
              <a:path w="1146809" h="589279">
                <a:moveTo>
                  <a:pt x="1137666" y="297180"/>
                </a:moveTo>
                <a:lnTo>
                  <a:pt x="1137666" y="291846"/>
                </a:lnTo>
                <a:lnTo>
                  <a:pt x="1134995" y="294509"/>
                </a:lnTo>
                <a:lnTo>
                  <a:pt x="1137666" y="297180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p/>
        </p:txBody>
      </p:sp>
      <p:sp>
        <p:nvSpPr>
          <p:cNvPr id="26" name="object 24"/>
          <p:cNvSpPr/>
          <p:nvPr/>
        </p:nvSpPr>
        <p:spPr>
          <a:xfrm>
            <a:off x="4892433" y="3711702"/>
            <a:ext cx="720851" cy="6987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5"/>
          <p:cNvSpPr/>
          <p:nvPr/>
        </p:nvSpPr>
        <p:spPr>
          <a:xfrm>
            <a:off x="4892433" y="3711702"/>
            <a:ext cx="721360" cy="704215"/>
          </a:xfrm>
          <a:custGeom>
            <a:avLst/>
            <a:gdLst/>
            <a:ahLst/>
            <a:cxnLst/>
            <a:rect l="l" t="t" r="r" b="b"/>
            <a:pathLst>
              <a:path w="721360" h="704214">
                <a:moveTo>
                  <a:pt x="186690" y="448818"/>
                </a:moveTo>
                <a:lnTo>
                  <a:pt x="0" y="448818"/>
                </a:lnTo>
                <a:lnTo>
                  <a:pt x="12953" y="457992"/>
                </a:lnTo>
                <a:lnTo>
                  <a:pt x="12954" y="457200"/>
                </a:lnTo>
                <a:lnTo>
                  <a:pt x="15240" y="450342"/>
                </a:lnTo>
                <a:lnTo>
                  <a:pt x="24951" y="457200"/>
                </a:lnTo>
                <a:lnTo>
                  <a:pt x="182118" y="457200"/>
                </a:lnTo>
                <a:lnTo>
                  <a:pt x="182118" y="453390"/>
                </a:lnTo>
                <a:lnTo>
                  <a:pt x="186690" y="448818"/>
                </a:lnTo>
                <a:close/>
              </a:path>
              <a:path w="721360" h="704214">
                <a:moveTo>
                  <a:pt x="24951" y="457200"/>
                </a:moveTo>
                <a:lnTo>
                  <a:pt x="15240" y="450342"/>
                </a:lnTo>
                <a:lnTo>
                  <a:pt x="12954" y="457200"/>
                </a:lnTo>
                <a:lnTo>
                  <a:pt x="24951" y="457200"/>
                </a:lnTo>
                <a:close/>
              </a:path>
              <a:path w="721360" h="704214">
                <a:moveTo>
                  <a:pt x="360045" y="693822"/>
                </a:moveTo>
                <a:lnTo>
                  <a:pt x="24951" y="457200"/>
                </a:lnTo>
                <a:lnTo>
                  <a:pt x="12954" y="457200"/>
                </a:lnTo>
                <a:lnTo>
                  <a:pt x="12953" y="457992"/>
                </a:lnTo>
                <a:lnTo>
                  <a:pt x="357378" y="701929"/>
                </a:lnTo>
                <a:lnTo>
                  <a:pt x="357378" y="695706"/>
                </a:lnTo>
                <a:lnTo>
                  <a:pt x="360045" y="693822"/>
                </a:lnTo>
                <a:close/>
              </a:path>
              <a:path w="721360" h="704214">
                <a:moveTo>
                  <a:pt x="537972" y="448818"/>
                </a:moveTo>
                <a:lnTo>
                  <a:pt x="537972" y="0"/>
                </a:lnTo>
                <a:lnTo>
                  <a:pt x="182117" y="0"/>
                </a:lnTo>
                <a:lnTo>
                  <a:pt x="182118" y="448818"/>
                </a:lnTo>
                <a:lnTo>
                  <a:pt x="186690" y="448818"/>
                </a:lnTo>
                <a:lnTo>
                  <a:pt x="186689" y="8382"/>
                </a:lnTo>
                <a:lnTo>
                  <a:pt x="190499" y="4572"/>
                </a:lnTo>
                <a:lnTo>
                  <a:pt x="190499" y="8382"/>
                </a:lnTo>
                <a:lnTo>
                  <a:pt x="529590" y="8382"/>
                </a:lnTo>
                <a:lnTo>
                  <a:pt x="529590" y="4572"/>
                </a:lnTo>
                <a:lnTo>
                  <a:pt x="533400" y="8382"/>
                </a:lnTo>
                <a:lnTo>
                  <a:pt x="533400" y="448818"/>
                </a:lnTo>
                <a:lnTo>
                  <a:pt x="537972" y="448818"/>
                </a:lnTo>
                <a:close/>
              </a:path>
              <a:path w="721360" h="704214">
                <a:moveTo>
                  <a:pt x="190500" y="457200"/>
                </a:moveTo>
                <a:lnTo>
                  <a:pt x="190499" y="8382"/>
                </a:lnTo>
                <a:lnTo>
                  <a:pt x="186689" y="8382"/>
                </a:lnTo>
                <a:lnTo>
                  <a:pt x="186690" y="448818"/>
                </a:lnTo>
                <a:lnTo>
                  <a:pt x="182118" y="453390"/>
                </a:lnTo>
                <a:lnTo>
                  <a:pt x="182118" y="457200"/>
                </a:lnTo>
                <a:lnTo>
                  <a:pt x="190500" y="457200"/>
                </a:lnTo>
                <a:close/>
              </a:path>
              <a:path w="721360" h="704214">
                <a:moveTo>
                  <a:pt x="190499" y="8382"/>
                </a:moveTo>
                <a:lnTo>
                  <a:pt x="190499" y="4572"/>
                </a:lnTo>
                <a:lnTo>
                  <a:pt x="186689" y="8382"/>
                </a:lnTo>
                <a:lnTo>
                  <a:pt x="190499" y="8382"/>
                </a:lnTo>
                <a:close/>
              </a:path>
              <a:path w="721360" h="704214">
                <a:moveTo>
                  <a:pt x="362712" y="695706"/>
                </a:moveTo>
                <a:lnTo>
                  <a:pt x="360045" y="693822"/>
                </a:lnTo>
                <a:lnTo>
                  <a:pt x="357378" y="695706"/>
                </a:lnTo>
                <a:lnTo>
                  <a:pt x="362712" y="695706"/>
                </a:lnTo>
                <a:close/>
              </a:path>
              <a:path w="721360" h="704214">
                <a:moveTo>
                  <a:pt x="362712" y="702468"/>
                </a:moveTo>
                <a:lnTo>
                  <a:pt x="362712" y="695706"/>
                </a:lnTo>
                <a:lnTo>
                  <a:pt x="357378" y="695706"/>
                </a:lnTo>
                <a:lnTo>
                  <a:pt x="357378" y="701929"/>
                </a:lnTo>
                <a:lnTo>
                  <a:pt x="360426" y="704088"/>
                </a:lnTo>
                <a:lnTo>
                  <a:pt x="362712" y="702468"/>
                </a:lnTo>
                <a:close/>
              </a:path>
              <a:path w="721360" h="704214">
                <a:moveTo>
                  <a:pt x="707136" y="458532"/>
                </a:moveTo>
                <a:lnTo>
                  <a:pt x="707136" y="457200"/>
                </a:lnTo>
                <a:lnTo>
                  <a:pt x="695138" y="457200"/>
                </a:lnTo>
                <a:lnTo>
                  <a:pt x="360045" y="693822"/>
                </a:lnTo>
                <a:lnTo>
                  <a:pt x="362712" y="695706"/>
                </a:lnTo>
                <a:lnTo>
                  <a:pt x="362712" y="702468"/>
                </a:lnTo>
                <a:lnTo>
                  <a:pt x="707136" y="458532"/>
                </a:lnTo>
                <a:close/>
              </a:path>
              <a:path w="721360" h="704214">
                <a:moveTo>
                  <a:pt x="533400" y="8382"/>
                </a:moveTo>
                <a:lnTo>
                  <a:pt x="529590" y="4572"/>
                </a:lnTo>
                <a:lnTo>
                  <a:pt x="529590" y="8382"/>
                </a:lnTo>
                <a:lnTo>
                  <a:pt x="533400" y="8382"/>
                </a:lnTo>
                <a:close/>
              </a:path>
              <a:path w="721360" h="704214">
                <a:moveTo>
                  <a:pt x="537972" y="457200"/>
                </a:moveTo>
                <a:lnTo>
                  <a:pt x="537972" y="453390"/>
                </a:lnTo>
                <a:lnTo>
                  <a:pt x="533400" y="448818"/>
                </a:lnTo>
                <a:lnTo>
                  <a:pt x="533400" y="8382"/>
                </a:lnTo>
                <a:lnTo>
                  <a:pt x="529590" y="8382"/>
                </a:lnTo>
                <a:lnTo>
                  <a:pt x="529590" y="457200"/>
                </a:lnTo>
                <a:lnTo>
                  <a:pt x="537972" y="457200"/>
                </a:lnTo>
                <a:close/>
              </a:path>
              <a:path w="721360" h="704214">
                <a:moveTo>
                  <a:pt x="720852" y="448818"/>
                </a:moveTo>
                <a:lnTo>
                  <a:pt x="533400" y="448818"/>
                </a:lnTo>
                <a:lnTo>
                  <a:pt x="537972" y="453390"/>
                </a:lnTo>
                <a:lnTo>
                  <a:pt x="537972" y="457200"/>
                </a:lnTo>
                <a:lnTo>
                  <a:pt x="695138" y="457200"/>
                </a:lnTo>
                <a:lnTo>
                  <a:pt x="704850" y="450342"/>
                </a:lnTo>
                <a:lnTo>
                  <a:pt x="707136" y="457200"/>
                </a:lnTo>
                <a:lnTo>
                  <a:pt x="707136" y="458532"/>
                </a:lnTo>
                <a:lnTo>
                  <a:pt x="720852" y="448818"/>
                </a:lnTo>
                <a:close/>
              </a:path>
              <a:path w="721360" h="704214">
                <a:moveTo>
                  <a:pt x="707136" y="457200"/>
                </a:moveTo>
                <a:lnTo>
                  <a:pt x="704850" y="450342"/>
                </a:lnTo>
                <a:lnTo>
                  <a:pt x="695138" y="457200"/>
                </a:lnTo>
                <a:lnTo>
                  <a:pt x="707136" y="45720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p/>
        </p:txBody>
      </p:sp>
      <p:sp>
        <p:nvSpPr>
          <p:cNvPr id="28" name="object 26"/>
          <p:cNvSpPr txBox="1">
            <a:spLocks noGrp="1"/>
          </p:cNvSpPr>
          <p:nvPr/>
        </p:nvSpPr>
        <p:spPr>
          <a:xfrm>
            <a:off x="30359" y="787975"/>
            <a:ext cx="6606540" cy="1128395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pc="5" dirty="0"/>
              <a:t>有监督学习系统的运行过程</a:t>
            </a:r>
            <a:endParaRPr spc="5" dirty="0"/>
          </a:p>
          <a:p>
            <a:pPr marR="5080" algn="r">
              <a:lnSpc>
                <a:spcPct val="100000"/>
              </a:lnSpc>
              <a:spcBef>
                <a:spcPts val="655"/>
              </a:spcBef>
            </a:pPr>
            <a:r>
              <a:rPr sz="1550" spc="25" dirty="0">
                <a:solidFill>
                  <a:srgbClr val="000000"/>
                </a:solidFill>
                <a:latin typeface="方正姚体" panose="02010601030101010101" charset="-122"/>
                <a:cs typeface="方正姚体" panose="02010601030101010101" charset="-122"/>
              </a:rPr>
              <a:t>训练数据集</a:t>
            </a:r>
            <a:endParaRPr sz="155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2064651" y="1741932"/>
            <a:ext cx="3477260" cy="838200"/>
          </a:xfrm>
          <a:custGeom>
            <a:avLst/>
            <a:gdLst/>
            <a:ahLst/>
            <a:cxnLst/>
            <a:rect l="l" t="t" r="r" b="b"/>
            <a:pathLst>
              <a:path w="3477260" h="838200">
                <a:moveTo>
                  <a:pt x="3421379" y="44195"/>
                </a:moveTo>
                <a:lnTo>
                  <a:pt x="3421379" y="22097"/>
                </a:lnTo>
                <a:lnTo>
                  <a:pt x="3313938" y="22859"/>
                </a:lnTo>
                <a:lnTo>
                  <a:pt x="3151632" y="25907"/>
                </a:lnTo>
                <a:lnTo>
                  <a:pt x="3101889" y="27669"/>
                </a:lnTo>
                <a:lnTo>
                  <a:pt x="3051293" y="29630"/>
                </a:lnTo>
                <a:lnTo>
                  <a:pt x="3000611" y="31766"/>
                </a:lnTo>
                <a:lnTo>
                  <a:pt x="2949849" y="34083"/>
                </a:lnTo>
                <a:lnTo>
                  <a:pt x="2902356" y="36408"/>
                </a:lnTo>
                <a:lnTo>
                  <a:pt x="2852290" y="39037"/>
                </a:lnTo>
                <a:lnTo>
                  <a:pt x="2802166" y="41849"/>
                </a:lnTo>
                <a:lnTo>
                  <a:pt x="2751989" y="44850"/>
                </a:lnTo>
                <a:lnTo>
                  <a:pt x="2701765" y="48041"/>
                </a:lnTo>
                <a:lnTo>
                  <a:pt x="2651499" y="51427"/>
                </a:lnTo>
                <a:lnTo>
                  <a:pt x="2601195" y="55012"/>
                </a:lnTo>
                <a:lnTo>
                  <a:pt x="2550860" y="58798"/>
                </a:lnTo>
                <a:lnTo>
                  <a:pt x="2500499" y="62788"/>
                </a:lnTo>
                <a:lnTo>
                  <a:pt x="2450116" y="66988"/>
                </a:lnTo>
                <a:lnTo>
                  <a:pt x="2399717" y="71399"/>
                </a:lnTo>
                <a:lnTo>
                  <a:pt x="2349307" y="76026"/>
                </a:lnTo>
                <a:lnTo>
                  <a:pt x="2298892" y="80872"/>
                </a:lnTo>
                <a:lnTo>
                  <a:pt x="2248476" y="85940"/>
                </a:lnTo>
                <a:lnTo>
                  <a:pt x="2198066" y="91234"/>
                </a:lnTo>
                <a:lnTo>
                  <a:pt x="2147665" y="96757"/>
                </a:lnTo>
                <a:lnTo>
                  <a:pt x="2097280" y="102513"/>
                </a:lnTo>
                <a:lnTo>
                  <a:pt x="2046916" y="108506"/>
                </a:lnTo>
                <a:lnTo>
                  <a:pt x="1996578" y="114738"/>
                </a:lnTo>
                <a:lnTo>
                  <a:pt x="1946270" y="121213"/>
                </a:lnTo>
                <a:lnTo>
                  <a:pt x="1896000" y="127935"/>
                </a:lnTo>
                <a:lnTo>
                  <a:pt x="1845770" y="134907"/>
                </a:lnTo>
                <a:lnTo>
                  <a:pt x="1795588" y="142133"/>
                </a:lnTo>
                <a:lnTo>
                  <a:pt x="1745458" y="149616"/>
                </a:lnTo>
                <a:lnTo>
                  <a:pt x="1695385" y="157360"/>
                </a:lnTo>
                <a:lnTo>
                  <a:pt x="1645375" y="165367"/>
                </a:lnTo>
                <a:lnTo>
                  <a:pt x="1595433" y="173642"/>
                </a:lnTo>
                <a:lnTo>
                  <a:pt x="1545564" y="182188"/>
                </a:lnTo>
                <a:lnTo>
                  <a:pt x="1495773" y="191009"/>
                </a:lnTo>
                <a:lnTo>
                  <a:pt x="1446066" y="200107"/>
                </a:lnTo>
                <a:lnTo>
                  <a:pt x="1396448" y="209487"/>
                </a:lnTo>
                <a:lnTo>
                  <a:pt x="1346924" y="219152"/>
                </a:lnTo>
                <a:lnTo>
                  <a:pt x="1297499" y="229105"/>
                </a:lnTo>
                <a:lnTo>
                  <a:pt x="1248179" y="239350"/>
                </a:lnTo>
                <a:lnTo>
                  <a:pt x="1198968" y="249890"/>
                </a:lnTo>
                <a:lnTo>
                  <a:pt x="1149873" y="260729"/>
                </a:lnTo>
                <a:lnTo>
                  <a:pt x="1100898" y="271871"/>
                </a:lnTo>
                <a:lnTo>
                  <a:pt x="1052049" y="283317"/>
                </a:lnTo>
                <a:lnTo>
                  <a:pt x="1003330" y="295074"/>
                </a:lnTo>
                <a:lnTo>
                  <a:pt x="954747" y="307142"/>
                </a:lnTo>
                <a:lnTo>
                  <a:pt x="906306" y="319527"/>
                </a:lnTo>
                <a:lnTo>
                  <a:pt x="858012" y="332231"/>
                </a:lnTo>
                <a:lnTo>
                  <a:pt x="803148" y="347471"/>
                </a:lnTo>
                <a:lnTo>
                  <a:pt x="749808" y="363473"/>
                </a:lnTo>
                <a:lnTo>
                  <a:pt x="681325" y="384596"/>
                </a:lnTo>
                <a:lnTo>
                  <a:pt x="640917" y="397633"/>
                </a:lnTo>
                <a:lnTo>
                  <a:pt x="597282" y="412269"/>
                </a:lnTo>
                <a:lnTo>
                  <a:pt x="551080" y="428466"/>
                </a:lnTo>
                <a:lnTo>
                  <a:pt x="502974" y="446186"/>
                </a:lnTo>
                <a:lnTo>
                  <a:pt x="453625" y="465391"/>
                </a:lnTo>
                <a:lnTo>
                  <a:pt x="403694" y="486043"/>
                </a:lnTo>
                <a:lnTo>
                  <a:pt x="353843" y="508103"/>
                </a:lnTo>
                <a:lnTo>
                  <a:pt x="304735" y="531535"/>
                </a:lnTo>
                <a:lnTo>
                  <a:pt x="257030" y="556299"/>
                </a:lnTo>
                <a:lnTo>
                  <a:pt x="211391" y="582357"/>
                </a:lnTo>
                <a:lnTo>
                  <a:pt x="168479" y="609672"/>
                </a:lnTo>
                <a:lnTo>
                  <a:pt x="128956" y="638206"/>
                </a:lnTo>
                <a:lnTo>
                  <a:pt x="93484" y="667919"/>
                </a:lnTo>
                <a:lnTo>
                  <a:pt x="62723" y="698775"/>
                </a:lnTo>
                <a:lnTo>
                  <a:pt x="37337" y="730734"/>
                </a:lnTo>
                <a:lnTo>
                  <a:pt x="17987" y="763760"/>
                </a:lnTo>
                <a:lnTo>
                  <a:pt x="1523" y="817626"/>
                </a:lnTo>
                <a:lnTo>
                  <a:pt x="0" y="836676"/>
                </a:lnTo>
                <a:lnTo>
                  <a:pt x="22098" y="838200"/>
                </a:lnTo>
                <a:lnTo>
                  <a:pt x="23622" y="819150"/>
                </a:lnTo>
                <a:lnTo>
                  <a:pt x="27432" y="802385"/>
                </a:lnTo>
                <a:lnTo>
                  <a:pt x="61642" y="735590"/>
                </a:lnTo>
                <a:lnTo>
                  <a:pt x="88714" y="703728"/>
                </a:lnTo>
                <a:lnTo>
                  <a:pt x="121476" y="672945"/>
                </a:lnTo>
                <a:lnTo>
                  <a:pt x="159214" y="643283"/>
                </a:lnTo>
                <a:lnTo>
                  <a:pt x="201210" y="614782"/>
                </a:lnTo>
                <a:lnTo>
                  <a:pt x="246751" y="587484"/>
                </a:lnTo>
                <a:lnTo>
                  <a:pt x="295120" y="561431"/>
                </a:lnTo>
                <a:lnTo>
                  <a:pt x="345603" y="536663"/>
                </a:lnTo>
                <a:lnTo>
                  <a:pt x="397483" y="513223"/>
                </a:lnTo>
                <a:lnTo>
                  <a:pt x="450045" y="491151"/>
                </a:lnTo>
                <a:lnTo>
                  <a:pt x="502573" y="470489"/>
                </a:lnTo>
                <a:lnTo>
                  <a:pt x="554353" y="451279"/>
                </a:lnTo>
                <a:lnTo>
                  <a:pt x="604669" y="433561"/>
                </a:lnTo>
                <a:lnTo>
                  <a:pt x="652805" y="417377"/>
                </a:lnTo>
                <a:lnTo>
                  <a:pt x="698046" y="402768"/>
                </a:lnTo>
                <a:lnTo>
                  <a:pt x="739677" y="389776"/>
                </a:lnTo>
                <a:lnTo>
                  <a:pt x="776981" y="378442"/>
                </a:lnTo>
                <a:lnTo>
                  <a:pt x="864108" y="353567"/>
                </a:lnTo>
                <a:lnTo>
                  <a:pt x="920496" y="338327"/>
                </a:lnTo>
                <a:lnTo>
                  <a:pt x="969688" y="325905"/>
                </a:lnTo>
                <a:lnTo>
                  <a:pt x="1019034" y="313798"/>
                </a:lnTo>
                <a:lnTo>
                  <a:pt x="1068526" y="302002"/>
                </a:lnTo>
                <a:lnTo>
                  <a:pt x="1118160" y="290515"/>
                </a:lnTo>
                <a:lnTo>
                  <a:pt x="1167929" y="279333"/>
                </a:lnTo>
                <a:lnTo>
                  <a:pt x="1217827" y="268454"/>
                </a:lnTo>
                <a:lnTo>
                  <a:pt x="1267849" y="257875"/>
                </a:lnTo>
                <a:lnTo>
                  <a:pt x="1317989" y="247591"/>
                </a:lnTo>
                <a:lnTo>
                  <a:pt x="1368241" y="237601"/>
                </a:lnTo>
                <a:lnTo>
                  <a:pt x="1418600" y="227901"/>
                </a:lnTo>
                <a:lnTo>
                  <a:pt x="1469058" y="218489"/>
                </a:lnTo>
                <a:lnTo>
                  <a:pt x="1519611" y="209360"/>
                </a:lnTo>
                <a:lnTo>
                  <a:pt x="1570253" y="200512"/>
                </a:lnTo>
                <a:lnTo>
                  <a:pt x="1620978" y="191942"/>
                </a:lnTo>
                <a:lnTo>
                  <a:pt x="1671780" y="183647"/>
                </a:lnTo>
                <a:lnTo>
                  <a:pt x="1722653" y="175624"/>
                </a:lnTo>
                <a:lnTo>
                  <a:pt x="1773592" y="167869"/>
                </a:lnTo>
                <a:lnTo>
                  <a:pt x="1824590" y="160380"/>
                </a:lnTo>
                <a:lnTo>
                  <a:pt x="1875642" y="153153"/>
                </a:lnTo>
                <a:lnTo>
                  <a:pt x="1926742" y="146185"/>
                </a:lnTo>
                <a:lnTo>
                  <a:pt x="1977884" y="139474"/>
                </a:lnTo>
                <a:lnTo>
                  <a:pt x="2029063" y="133016"/>
                </a:lnTo>
                <a:lnTo>
                  <a:pt x="2080272" y="126808"/>
                </a:lnTo>
                <a:lnTo>
                  <a:pt x="2131505" y="120847"/>
                </a:lnTo>
                <a:lnTo>
                  <a:pt x="2182758" y="115131"/>
                </a:lnTo>
                <a:lnTo>
                  <a:pt x="2234023" y="109655"/>
                </a:lnTo>
                <a:lnTo>
                  <a:pt x="2285296" y="104417"/>
                </a:lnTo>
                <a:lnTo>
                  <a:pt x="2336570" y="99413"/>
                </a:lnTo>
                <a:lnTo>
                  <a:pt x="2387840" y="94641"/>
                </a:lnTo>
                <a:lnTo>
                  <a:pt x="2439099" y="90098"/>
                </a:lnTo>
                <a:lnTo>
                  <a:pt x="2490343" y="85781"/>
                </a:lnTo>
                <a:lnTo>
                  <a:pt x="2541564" y="81685"/>
                </a:lnTo>
                <a:lnTo>
                  <a:pt x="2592758" y="77809"/>
                </a:lnTo>
                <a:lnTo>
                  <a:pt x="2643918" y="74149"/>
                </a:lnTo>
                <a:lnTo>
                  <a:pt x="2695039" y="70703"/>
                </a:lnTo>
                <a:lnTo>
                  <a:pt x="2746115" y="67466"/>
                </a:lnTo>
                <a:lnTo>
                  <a:pt x="2797139" y="64437"/>
                </a:lnTo>
                <a:lnTo>
                  <a:pt x="2848107" y="61611"/>
                </a:lnTo>
                <a:lnTo>
                  <a:pt x="2899012" y="58987"/>
                </a:lnTo>
                <a:lnTo>
                  <a:pt x="2952358" y="56449"/>
                </a:lnTo>
                <a:lnTo>
                  <a:pt x="3002292" y="54260"/>
                </a:lnTo>
                <a:lnTo>
                  <a:pt x="3052153" y="52255"/>
                </a:lnTo>
                <a:lnTo>
                  <a:pt x="3101934" y="50433"/>
                </a:lnTo>
                <a:lnTo>
                  <a:pt x="3152394" y="48767"/>
                </a:lnTo>
                <a:lnTo>
                  <a:pt x="3314700" y="44957"/>
                </a:lnTo>
                <a:lnTo>
                  <a:pt x="3421379" y="44195"/>
                </a:lnTo>
                <a:close/>
              </a:path>
              <a:path w="3477260" h="838200">
                <a:moveTo>
                  <a:pt x="3477005" y="32765"/>
                </a:moveTo>
                <a:lnTo>
                  <a:pt x="3409950" y="0"/>
                </a:lnTo>
                <a:lnTo>
                  <a:pt x="3409950" y="22179"/>
                </a:lnTo>
                <a:lnTo>
                  <a:pt x="3421379" y="22097"/>
                </a:lnTo>
                <a:lnTo>
                  <a:pt x="3421379" y="60578"/>
                </a:lnTo>
                <a:lnTo>
                  <a:pt x="3477005" y="32765"/>
                </a:lnTo>
                <a:close/>
              </a:path>
              <a:path w="3477260" h="838200">
                <a:moveTo>
                  <a:pt x="3421379" y="60578"/>
                </a:moveTo>
                <a:lnTo>
                  <a:pt x="3421379" y="44195"/>
                </a:lnTo>
                <a:lnTo>
                  <a:pt x="3409950" y="44277"/>
                </a:lnTo>
                <a:lnTo>
                  <a:pt x="3409950" y="66293"/>
                </a:lnTo>
                <a:lnTo>
                  <a:pt x="3421379" y="6057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2191651" y="1868932"/>
            <a:ext cx="3477260" cy="838200"/>
          </a:xfrm>
          <a:custGeom>
            <a:avLst/>
            <a:gdLst/>
            <a:ahLst/>
            <a:cxnLst/>
            <a:rect l="l" t="t" r="r" b="b"/>
            <a:pathLst>
              <a:path w="3477260" h="838200">
                <a:moveTo>
                  <a:pt x="3421379" y="44195"/>
                </a:moveTo>
                <a:lnTo>
                  <a:pt x="3421379" y="22097"/>
                </a:lnTo>
                <a:lnTo>
                  <a:pt x="3313938" y="22859"/>
                </a:lnTo>
                <a:lnTo>
                  <a:pt x="3151632" y="25907"/>
                </a:lnTo>
                <a:lnTo>
                  <a:pt x="3101889" y="27669"/>
                </a:lnTo>
                <a:lnTo>
                  <a:pt x="3051293" y="29630"/>
                </a:lnTo>
                <a:lnTo>
                  <a:pt x="3000611" y="31766"/>
                </a:lnTo>
                <a:lnTo>
                  <a:pt x="2949849" y="34083"/>
                </a:lnTo>
                <a:lnTo>
                  <a:pt x="2902356" y="36408"/>
                </a:lnTo>
                <a:lnTo>
                  <a:pt x="2852290" y="39037"/>
                </a:lnTo>
                <a:lnTo>
                  <a:pt x="2802166" y="41849"/>
                </a:lnTo>
                <a:lnTo>
                  <a:pt x="2751989" y="44850"/>
                </a:lnTo>
                <a:lnTo>
                  <a:pt x="2701765" y="48041"/>
                </a:lnTo>
                <a:lnTo>
                  <a:pt x="2651499" y="51427"/>
                </a:lnTo>
                <a:lnTo>
                  <a:pt x="2601195" y="55012"/>
                </a:lnTo>
                <a:lnTo>
                  <a:pt x="2550860" y="58798"/>
                </a:lnTo>
                <a:lnTo>
                  <a:pt x="2500499" y="62788"/>
                </a:lnTo>
                <a:lnTo>
                  <a:pt x="2450116" y="66988"/>
                </a:lnTo>
                <a:lnTo>
                  <a:pt x="2399717" y="71399"/>
                </a:lnTo>
                <a:lnTo>
                  <a:pt x="2349307" y="76026"/>
                </a:lnTo>
                <a:lnTo>
                  <a:pt x="2298892" y="80872"/>
                </a:lnTo>
                <a:lnTo>
                  <a:pt x="2248476" y="85940"/>
                </a:lnTo>
                <a:lnTo>
                  <a:pt x="2198066" y="91234"/>
                </a:lnTo>
                <a:lnTo>
                  <a:pt x="2147665" y="96757"/>
                </a:lnTo>
                <a:lnTo>
                  <a:pt x="2097280" y="102513"/>
                </a:lnTo>
                <a:lnTo>
                  <a:pt x="2046916" y="108506"/>
                </a:lnTo>
                <a:lnTo>
                  <a:pt x="1996578" y="114738"/>
                </a:lnTo>
                <a:lnTo>
                  <a:pt x="1946270" y="121213"/>
                </a:lnTo>
                <a:lnTo>
                  <a:pt x="1896000" y="127935"/>
                </a:lnTo>
                <a:lnTo>
                  <a:pt x="1845770" y="134907"/>
                </a:lnTo>
                <a:lnTo>
                  <a:pt x="1795588" y="142133"/>
                </a:lnTo>
                <a:lnTo>
                  <a:pt x="1745458" y="149616"/>
                </a:lnTo>
                <a:lnTo>
                  <a:pt x="1695385" y="157360"/>
                </a:lnTo>
                <a:lnTo>
                  <a:pt x="1645375" y="165367"/>
                </a:lnTo>
                <a:lnTo>
                  <a:pt x="1595433" y="173642"/>
                </a:lnTo>
                <a:lnTo>
                  <a:pt x="1545564" y="182188"/>
                </a:lnTo>
                <a:lnTo>
                  <a:pt x="1495773" y="191009"/>
                </a:lnTo>
                <a:lnTo>
                  <a:pt x="1446066" y="200107"/>
                </a:lnTo>
                <a:lnTo>
                  <a:pt x="1396448" y="209487"/>
                </a:lnTo>
                <a:lnTo>
                  <a:pt x="1346924" y="219152"/>
                </a:lnTo>
                <a:lnTo>
                  <a:pt x="1297499" y="229105"/>
                </a:lnTo>
                <a:lnTo>
                  <a:pt x="1248179" y="239350"/>
                </a:lnTo>
                <a:lnTo>
                  <a:pt x="1198968" y="249890"/>
                </a:lnTo>
                <a:lnTo>
                  <a:pt x="1149873" y="260729"/>
                </a:lnTo>
                <a:lnTo>
                  <a:pt x="1100898" y="271871"/>
                </a:lnTo>
                <a:lnTo>
                  <a:pt x="1052049" y="283317"/>
                </a:lnTo>
                <a:lnTo>
                  <a:pt x="1003330" y="295074"/>
                </a:lnTo>
                <a:lnTo>
                  <a:pt x="954747" y="307142"/>
                </a:lnTo>
                <a:lnTo>
                  <a:pt x="906306" y="319527"/>
                </a:lnTo>
                <a:lnTo>
                  <a:pt x="858012" y="332231"/>
                </a:lnTo>
                <a:lnTo>
                  <a:pt x="803148" y="347471"/>
                </a:lnTo>
                <a:lnTo>
                  <a:pt x="749808" y="363473"/>
                </a:lnTo>
                <a:lnTo>
                  <a:pt x="681325" y="384596"/>
                </a:lnTo>
                <a:lnTo>
                  <a:pt x="640917" y="397633"/>
                </a:lnTo>
                <a:lnTo>
                  <a:pt x="597282" y="412269"/>
                </a:lnTo>
                <a:lnTo>
                  <a:pt x="551080" y="428466"/>
                </a:lnTo>
                <a:lnTo>
                  <a:pt x="502974" y="446186"/>
                </a:lnTo>
                <a:lnTo>
                  <a:pt x="453625" y="465391"/>
                </a:lnTo>
                <a:lnTo>
                  <a:pt x="403694" y="486043"/>
                </a:lnTo>
                <a:lnTo>
                  <a:pt x="353843" y="508103"/>
                </a:lnTo>
                <a:lnTo>
                  <a:pt x="304735" y="531535"/>
                </a:lnTo>
                <a:lnTo>
                  <a:pt x="257030" y="556299"/>
                </a:lnTo>
                <a:lnTo>
                  <a:pt x="211391" y="582357"/>
                </a:lnTo>
                <a:lnTo>
                  <a:pt x="168479" y="609672"/>
                </a:lnTo>
                <a:lnTo>
                  <a:pt x="128956" y="638206"/>
                </a:lnTo>
                <a:lnTo>
                  <a:pt x="93484" y="667919"/>
                </a:lnTo>
                <a:lnTo>
                  <a:pt x="62723" y="698775"/>
                </a:lnTo>
                <a:lnTo>
                  <a:pt x="37337" y="730734"/>
                </a:lnTo>
                <a:lnTo>
                  <a:pt x="17987" y="763760"/>
                </a:lnTo>
                <a:lnTo>
                  <a:pt x="1523" y="817626"/>
                </a:lnTo>
                <a:lnTo>
                  <a:pt x="0" y="836676"/>
                </a:lnTo>
                <a:lnTo>
                  <a:pt x="22098" y="838200"/>
                </a:lnTo>
                <a:lnTo>
                  <a:pt x="23622" y="819150"/>
                </a:lnTo>
                <a:lnTo>
                  <a:pt x="27432" y="802385"/>
                </a:lnTo>
                <a:lnTo>
                  <a:pt x="61642" y="735590"/>
                </a:lnTo>
                <a:lnTo>
                  <a:pt x="88714" y="703728"/>
                </a:lnTo>
                <a:lnTo>
                  <a:pt x="121476" y="672945"/>
                </a:lnTo>
                <a:lnTo>
                  <a:pt x="159214" y="643283"/>
                </a:lnTo>
                <a:lnTo>
                  <a:pt x="201210" y="614782"/>
                </a:lnTo>
                <a:lnTo>
                  <a:pt x="246751" y="587484"/>
                </a:lnTo>
                <a:lnTo>
                  <a:pt x="295120" y="561431"/>
                </a:lnTo>
                <a:lnTo>
                  <a:pt x="345603" y="536663"/>
                </a:lnTo>
                <a:lnTo>
                  <a:pt x="397483" y="513223"/>
                </a:lnTo>
                <a:lnTo>
                  <a:pt x="450045" y="491151"/>
                </a:lnTo>
                <a:lnTo>
                  <a:pt x="502573" y="470489"/>
                </a:lnTo>
                <a:lnTo>
                  <a:pt x="554353" y="451279"/>
                </a:lnTo>
                <a:lnTo>
                  <a:pt x="604669" y="433561"/>
                </a:lnTo>
                <a:lnTo>
                  <a:pt x="652805" y="417377"/>
                </a:lnTo>
                <a:lnTo>
                  <a:pt x="698046" y="402768"/>
                </a:lnTo>
                <a:lnTo>
                  <a:pt x="739677" y="389776"/>
                </a:lnTo>
                <a:lnTo>
                  <a:pt x="776981" y="378442"/>
                </a:lnTo>
                <a:lnTo>
                  <a:pt x="864108" y="353567"/>
                </a:lnTo>
                <a:lnTo>
                  <a:pt x="920496" y="338327"/>
                </a:lnTo>
                <a:lnTo>
                  <a:pt x="969688" y="325905"/>
                </a:lnTo>
                <a:lnTo>
                  <a:pt x="1019034" y="313798"/>
                </a:lnTo>
                <a:lnTo>
                  <a:pt x="1068526" y="302002"/>
                </a:lnTo>
                <a:lnTo>
                  <a:pt x="1118160" y="290515"/>
                </a:lnTo>
                <a:lnTo>
                  <a:pt x="1167929" y="279333"/>
                </a:lnTo>
                <a:lnTo>
                  <a:pt x="1217827" y="268454"/>
                </a:lnTo>
                <a:lnTo>
                  <a:pt x="1267849" y="257875"/>
                </a:lnTo>
                <a:lnTo>
                  <a:pt x="1317989" y="247591"/>
                </a:lnTo>
                <a:lnTo>
                  <a:pt x="1368241" y="237601"/>
                </a:lnTo>
                <a:lnTo>
                  <a:pt x="1418600" y="227901"/>
                </a:lnTo>
                <a:lnTo>
                  <a:pt x="1469058" y="218489"/>
                </a:lnTo>
                <a:lnTo>
                  <a:pt x="1519611" y="209360"/>
                </a:lnTo>
                <a:lnTo>
                  <a:pt x="1570253" y="200512"/>
                </a:lnTo>
                <a:lnTo>
                  <a:pt x="1620978" y="191942"/>
                </a:lnTo>
                <a:lnTo>
                  <a:pt x="1671780" y="183647"/>
                </a:lnTo>
                <a:lnTo>
                  <a:pt x="1722653" y="175624"/>
                </a:lnTo>
                <a:lnTo>
                  <a:pt x="1773592" y="167869"/>
                </a:lnTo>
                <a:lnTo>
                  <a:pt x="1824590" y="160380"/>
                </a:lnTo>
                <a:lnTo>
                  <a:pt x="1875642" y="153153"/>
                </a:lnTo>
                <a:lnTo>
                  <a:pt x="1926742" y="146185"/>
                </a:lnTo>
                <a:lnTo>
                  <a:pt x="1977884" y="139474"/>
                </a:lnTo>
                <a:lnTo>
                  <a:pt x="2029063" y="133016"/>
                </a:lnTo>
                <a:lnTo>
                  <a:pt x="2080272" y="126808"/>
                </a:lnTo>
                <a:lnTo>
                  <a:pt x="2131505" y="120847"/>
                </a:lnTo>
                <a:lnTo>
                  <a:pt x="2182758" y="115131"/>
                </a:lnTo>
                <a:lnTo>
                  <a:pt x="2234023" y="109655"/>
                </a:lnTo>
                <a:lnTo>
                  <a:pt x="2285296" y="104417"/>
                </a:lnTo>
                <a:lnTo>
                  <a:pt x="2336570" y="99413"/>
                </a:lnTo>
                <a:lnTo>
                  <a:pt x="2387840" y="94641"/>
                </a:lnTo>
                <a:lnTo>
                  <a:pt x="2439099" y="90098"/>
                </a:lnTo>
                <a:lnTo>
                  <a:pt x="2490343" y="85781"/>
                </a:lnTo>
                <a:lnTo>
                  <a:pt x="2541564" y="81685"/>
                </a:lnTo>
                <a:lnTo>
                  <a:pt x="2592758" y="77809"/>
                </a:lnTo>
                <a:lnTo>
                  <a:pt x="2643918" y="74149"/>
                </a:lnTo>
                <a:lnTo>
                  <a:pt x="2695039" y="70703"/>
                </a:lnTo>
                <a:lnTo>
                  <a:pt x="2746115" y="67466"/>
                </a:lnTo>
                <a:lnTo>
                  <a:pt x="2797139" y="64437"/>
                </a:lnTo>
                <a:lnTo>
                  <a:pt x="2848107" y="61611"/>
                </a:lnTo>
                <a:lnTo>
                  <a:pt x="2899012" y="58987"/>
                </a:lnTo>
                <a:lnTo>
                  <a:pt x="2952358" y="56449"/>
                </a:lnTo>
                <a:lnTo>
                  <a:pt x="3002292" y="54260"/>
                </a:lnTo>
                <a:lnTo>
                  <a:pt x="3052153" y="52255"/>
                </a:lnTo>
                <a:lnTo>
                  <a:pt x="3101934" y="50433"/>
                </a:lnTo>
                <a:lnTo>
                  <a:pt x="3152394" y="48767"/>
                </a:lnTo>
                <a:lnTo>
                  <a:pt x="3314700" y="44957"/>
                </a:lnTo>
                <a:lnTo>
                  <a:pt x="3421379" y="44195"/>
                </a:lnTo>
                <a:close/>
              </a:path>
              <a:path w="3477260" h="838200">
                <a:moveTo>
                  <a:pt x="3477005" y="32765"/>
                </a:moveTo>
                <a:lnTo>
                  <a:pt x="3409950" y="0"/>
                </a:lnTo>
                <a:lnTo>
                  <a:pt x="3409950" y="22179"/>
                </a:lnTo>
                <a:lnTo>
                  <a:pt x="3421379" y="22097"/>
                </a:lnTo>
                <a:lnTo>
                  <a:pt x="3421379" y="60578"/>
                </a:lnTo>
                <a:lnTo>
                  <a:pt x="3477005" y="32765"/>
                </a:lnTo>
                <a:close/>
              </a:path>
              <a:path w="3477260" h="838200">
                <a:moveTo>
                  <a:pt x="3421379" y="60578"/>
                </a:moveTo>
                <a:lnTo>
                  <a:pt x="3421379" y="44195"/>
                </a:lnTo>
                <a:lnTo>
                  <a:pt x="3409950" y="44277"/>
                </a:lnTo>
                <a:lnTo>
                  <a:pt x="3409950" y="66293"/>
                </a:lnTo>
                <a:lnTo>
                  <a:pt x="3421379" y="6057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6838568" y="1742694"/>
            <a:ext cx="1386840" cy="847090"/>
          </a:xfrm>
          <a:custGeom>
            <a:avLst/>
            <a:gdLst/>
            <a:ahLst/>
            <a:cxnLst/>
            <a:rect l="l" t="t" r="r" b="b"/>
            <a:pathLst>
              <a:path w="1386840" h="847089">
                <a:moveTo>
                  <a:pt x="67818" y="0"/>
                </a:moveTo>
                <a:lnTo>
                  <a:pt x="0" y="32004"/>
                </a:lnTo>
                <a:lnTo>
                  <a:pt x="55626" y="60776"/>
                </a:lnTo>
                <a:lnTo>
                  <a:pt x="55626" y="44196"/>
                </a:lnTo>
                <a:lnTo>
                  <a:pt x="56388" y="22098"/>
                </a:lnTo>
                <a:lnTo>
                  <a:pt x="67299" y="22547"/>
                </a:lnTo>
                <a:lnTo>
                  <a:pt x="67818" y="0"/>
                </a:lnTo>
                <a:close/>
              </a:path>
              <a:path w="1386840" h="847089">
                <a:moveTo>
                  <a:pt x="67299" y="22547"/>
                </a:moveTo>
                <a:lnTo>
                  <a:pt x="56388" y="22098"/>
                </a:lnTo>
                <a:lnTo>
                  <a:pt x="55626" y="44196"/>
                </a:lnTo>
                <a:lnTo>
                  <a:pt x="66788" y="44783"/>
                </a:lnTo>
                <a:lnTo>
                  <a:pt x="67299" y="22547"/>
                </a:lnTo>
                <a:close/>
              </a:path>
              <a:path w="1386840" h="847089">
                <a:moveTo>
                  <a:pt x="66788" y="44783"/>
                </a:moveTo>
                <a:lnTo>
                  <a:pt x="55626" y="44196"/>
                </a:lnTo>
                <a:lnTo>
                  <a:pt x="55626" y="60776"/>
                </a:lnTo>
                <a:lnTo>
                  <a:pt x="66294" y="66294"/>
                </a:lnTo>
                <a:lnTo>
                  <a:pt x="66788" y="44783"/>
                </a:lnTo>
                <a:close/>
              </a:path>
              <a:path w="1386840" h="847089">
                <a:moveTo>
                  <a:pt x="1386840" y="845820"/>
                </a:moveTo>
                <a:lnTo>
                  <a:pt x="1386840" y="826770"/>
                </a:lnTo>
                <a:lnTo>
                  <a:pt x="1385316" y="807720"/>
                </a:lnTo>
                <a:lnTo>
                  <a:pt x="1377123" y="759329"/>
                </a:lnTo>
                <a:lnTo>
                  <a:pt x="1363639" y="712449"/>
                </a:lnTo>
                <a:lnTo>
                  <a:pt x="1345427" y="667194"/>
                </a:lnTo>
                <a:lnTo>
                  <a:pt x="1323051" y="623682"/>
                </a:lnTo>
                <a:lnTo>
                  <a:pt x="1297075" y="582029"/>
                </a:lnTo>
                <a:lnTo>
                  <a:pt x="1268065" y="542352"/>
                </a:lnTo>
                <a:lnTo>
                  <a:pt x="1236584" y="504768"/>
                </a:lnTo>
                <a:lnTo>
                  <a:pt x="1203198" y="469392"/>
                </a:lnTo>
                <a:lnTo>
                  <a:pt x="1167384" y="435102"/>
                </a:lnTo>
                <a:lnTo>
                  <a:pt x="1129284" y="401574"/>
                </a:lnTo>
                <a:lnTo>
                  <a:pt x="1090738" y="370646"/>
                </a:lnTo>
                <a:lnTo>
                  <a:pt x="1050677" y="340997"/>
                </a:lnTo>
                <a:lnTo>
                  <a:pt x="1009209" y="312632"/>
                </a:lnTo>
                <a:lnTo>
                  <a:pt x="966442" y="285554"/>
                </a:lnTo>
                <a:lnTo>
                  <a:pt x="922486" y="259770"/>
                </a:lnTo>
                <a:lnTo>
                  <a:pt x="877449" y="235283"/>
                </a:lnTo>
                <a:lnTo>
                  <a:pt x="831440" y="212098"/>
                </a:lnTo>
                <a:lnTo>
                  <a:pt x="784568" y="190219"/>
                </a:lnTo>
                <a:lnTo>
                  <a:pt x="736940" y="169651"/>
                </a:lnTo>
                <a:lnTo>
                  <a:pt x="688667" y="150399"/>
                </a:lnTo>
                <a:lnTo>
                  <a:pt x="639856" y="132467"/>
                </a:lnTo>
                <a:lnTo>
                  <a:pt x="590616" y="115860"/>
                </a:lnTo>
                <a:lnTo>
                  <a:pt x="541056" y="100582"/>
                </a:lnTo>
                <a:lnTo>
                  <a:pt x="491285" y="86638"/>
                </a:lnTo>
                <a:lnTo>
                  <a:pt x="441412" y="74033"/>
                </a:lnTo>
                <a:lnTo>
                  <a:pt x="391544" y="62770"/>
                </a:lnTo>
                <a:lnTo>
                  <a:pt x="341792" y="52855"/>
                </a:lnTo>
                <a:lnTo>
                  <a:pt x="292263" y="44292"/>
                </a:lnTo>
                <a:lnTo>
                  <a:pt x="243066" y="37086"/>
                </a:lnTo>
                <a:lnTo>
                  <a:pt x="194310" y="31242"/>
                </a:lnTo>
                <a:lnTo>
                  <a:pt x="130302" y="25146"/>
                </a:lnTo>
                <a:lnTo>
                  <a:pt x="67299" y="22547"/>
                </a:lnTo>
                <a:lnTo>
                  <a:pt x="66788" y="44783"/>
                </a:lnTo>
                <a:lnTo>
                  <a:pt x="128016" y="48006"/>
                </a:lnTo>
                <a:lnTo>
                  <a:pt x="192024" y="53340"/>
                </a:lnTo>
                <a:lnTo>
                  <a:pt x="240059" y="59047"/>
                </a:lnTo>
                <a:lnTo>
                  <a:pt x="288554" y="66127"/>
                </a:lnTo>
                <a:lnTo>
                  <a:pt x="337394" y="74569"/>
                </a:lnTo>
                <a:lnTo>
                  <a:pt x="386469" y="84363"/>
                </a:lnTo>
                <a:lnTo>
                  <a:pt x="435666" y="95499"/>
                </a:lnTo>
                <a:lnTo>
                  <a:pt x="484872" y="107965"/>
                </a:lnTo>
                <a:lnTo>
                  <a:pt x="533976" y="121751"/>
                </a:lnTo>
                <a:lnTo>
                  <a:pt x="582866" y="136848"/>
                </a:lnTo>
                <a:lnTo>
                  <a:pt x="631429" y="153243"/>
                </a:lnTo>
                <a:lnTo>
                  <a:pt x="679553" y="170927"/>
                </a:lnTo>
                <a:lnTo>
                  <a:pt x="727126" y="189889"/>
                </a:lnTo>
                <a:lnTo>
                  <a:pt x="774036" y="210119"/>
                </a:lnTo>
                <a:lnTo>
                  <a:pt x="820171" y="231605"/>
                </a:lnTo>
                <a:lnTo>
                  <a:pt x="865419" y="254339"/>
                </a:lnTo>
                <a:lnTo>
                  <a:pt x="909667" y="278308"/>
                </a:lnTo>
                <a:lnTo>
                  <a:pt x="952803" y="303502"/>
                </a:lnTo>
                <a:lnTo>
                  <a:pt x="994715" y="329912"/>
                </a:lnTo>
                <a:lnTo>
                  <a:pt x="1035291" y="357526"/>
                </a:lnTo>
                <a:lnTo>
                  <a:pt x="1074420" y="386334"/>
                </a:lnTo>
                <a:lnTo>
                  <a:pt x="1114806" y="418338"/>
                </a:lnTo>
                <a:lnTo>
                  <a:pt x="1152144" y="451104"/>
                </a:lnTo>
                <a:lnTo>
                  <a:pt x="1185910" y="483427"/>
                </a:lnTo>
                <a:lnTo>
                  <a:pt x="1218329" y="517769"/>
                </a:lnTo>
                <a:lnTo>
                  <a:pt x="1248872" y="554064"/>
                </a:lnTo>
                <a:lnTo>
                  <a:pt x="1277013" y="592248"/>
                </a:lnTo>
                <a:lnTo>
                  <a:pt x="1302224" y="632257"/>
                </a:lnTo>
                <a:lnTo>
                  <a:pt x="1323977" y="674025"/>
                </a:lnTo>
                <a:lnTo>
                  <a:pt x="1341746" y="717489"/>
                </a:lnTo>
                <a:lnTo>
                  <a:pt x="1355001" y="762583"/>
                </a:lnTo>
                <a:lnTo>
                  <a:pt x="1363218" y="809244"/>
                </a:lnTo>
                <a:lnTo>
                  <a:pt x="1364742" y="846582"/>
                </a:lnTo>
                <a:lnTo>
                  <a:pt x="1386840" y="84582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6965568" y="1869694"/>
            <a:ext cx="1386840" cy="847090"/>
          </a:xfrm>
          <a:custGeom>
            <a:avLst/>
            <a:gdLst/>
            <a:ahLst/>
            <a:cxnLst/>
            <a:rect l="l" t="t" r="r" b="b"/>
            <a:pathLst>
              <a:path w="1386840" h="847089">
                <a:moveTo>
                  <a:pt x="67818" y="0"/>
                </a:moveTo>
                <a:lnTo>
                  <a:pt x="0" y="32004"/>
                </a:lnTo>
                <a:lnTo>
                  <a:pt x="55626" y="60776"/>
                </a:lnTo>
                <a:lnTo>
                  <a:pt x="55626" y="44196"/>
                </a:lnTo>
                <a:lnTo>
                  <a:pt x="56388" y="22098"/>
                </a:lnTo>
                <a:lnTo>
                  <a:pt x="67299" y="22547"/>
                </a:lnTo>
                <a:lnTo>
                  <a:pt x="67818" y="0"/>
                </a:lnTo>
                <a:close/>
              </a:path>
              <a:path w="1386840" h="847089">
                <a:moveTo>
                  <a:pt x="67299" y="22547"/>
                </a:moveTo>
                <a:lnTo>
                  <a:pt x="56388" y="22098"/>
                </a:lnTo>
                <a:lnTo>
                  <a:pt x="55626" y="44196"/>
                </a:lnTo>
                <a:lnTo>
                  <a:pt x="66788" y="44783"/>
                </a:lnTo>
                <a:lnTo>
                  <a:pt x="67299" y="22547"/>
                </a:lnTo>
                <a:close/>
              </a:path>
              <a:path w="1386840" h="847089">
                <a:moveTo>
                  <a:pt x="66788" y="44783"/>
                </a:moveTo>
                <a:lnTo>
                  <a:pt x="55626" y="44196"/>
                </a:lnTo>
                <a:lnTo>
                  <a:pt x="55626" y="60776"/>
                </a:lnTo>
                <a:lnTo>
                  <a:pt x="66294" y="66294"/>
                </a:lnTo>
                <a:lnTo>
                  <a:pt x="66788" y="44783"/>
                </a:lnTo>
                <a:close/>
              </a:path>
              <a:path w="1386840" h="847089">
                <a:moveTo>
                  <a:pt x="1386840" y="845820"/>
                </a:moveTo>
                <a:lnTo>
                  <a:pt x="1386840" y="826770"/>
                </a:lnTo>
                <a:lnTo>
                  <a:pt x="1385316" y="807720"/>
                </a:lnTo>
                <a:lnTo>
                  <a:pt x="1377123" y="759329"/>
                </a:lnTo>
                <a:lnTo>
                  <a:pt x="1363639" y="712449"/>
                </a:lnTo>
                <a:lnTo>
                  <a:pt x="1345427" y="667194"/>
                </a:lnTo>
                <a:lnTo>
                  <a:pt x="1323051" y="623682"/>
                </a:lnTo>
                <a:lnTo>
                  <a:pt x="1297075" y="582029"/>
                </a:lnTo>
                <a:lnTo>
                  <a:pt x="1268065" y="542352"/>
                </a:lnTo>
                <a:lnTo>
                  <a:pt x="1236584" y="504768"/>
                </a:lnTo>
                <a:lnTo>
                  <a:pt x="1203198" y="469392"/>
                </a:lnTo>
                <a:lnTo>
                  <a:pt x="1167384" y="435102"/>
                </a:lnTo>
                <a:lnTo>
                  <a:pt x="1129284" y="401574"/>
                </a:lnTo>
                <a:lnTo>
                  <a:pt x="1090738" y="370646"/>
                </a:lnTo>
                <a:lnTo>
                  <a:pt x="1050677" y="340997"/>
                </a:lnTo>
                <a:lnTo>
                  <a:pt x="1009209" y="312632"/>
                </a:lnTo>
                <a:lnTo>
                  <a:pt x="966442" y="285554"/>
                </a:lnTo>
                <a:lnTo>
                  <a:pt x="922486" y="259770"/>
                </a:lnTo>
                <a:lnTo>
                  <a:pt x="877449" y="235283"/>
                </a:lnTo>
                <a:lnTo>
                  <a:pt x="831440" y="212098"/>
                </a:lnTo>
                <a:lnTo>
                  <a:pt x="784568" y="190219"/>
                </a:lnTo>
                <a:lnTo>
                  <a:pt x="736940" y="169651"/>
                </a:lnTo>
                <a:lnTo>
                  <a:pt x="688667" y="150399"/>
                </a:lnTo>
                <a:lnTo>
                  <a:pt x="639856" y="132467"/>
                </a:lnTo>
                <a:lnTo>
                  <a:pt x="590616" y="115860"/>
                </a:lnTo>
                <a:lnTo>
                  <a:pt x="541056" y="100582"/>
                </a:lnTo>
                <a:lnTo>
                  <a:pt x="491285" y="86638"/>
                </a:lnTo>
                <a:lnTo>
                  <a:pt x="441412" y="74033"/>
                </a:lnTo>
                <a:lnTo>
                  <a:pt x="391544" y="62770"/>
                </a:lnTo>
                <a:lnTo>
                  <a:pt x="341792" y="52855"/>
                </a:lnTo>
                <a:lnTo>
                  <a:pt x="292263" y="44292"/>
                </a:lnTo>
                <a:lnTo>
                  <a:pt x="243066" y="37086"/>
                </a:lnTo>
                <a:lnTo>
                  <a:pt x="194310" y="31242"/>
                </a:lnTo>
                <a:lnTo>
                  <a:pt x="130302" y="25146"/>
                </a:lnTo>
                <a:lnTo>
                  <a:pt x="67299" y="22547"/>
                </a:lnTo>
                <a:lnTo>
                  <a:pt x="66788" y="44783"/>
                </a:lnTo>
                <a:lnTo>
                  <a:pt x="128016" y="48006"/>
                </a:lnTo>
                <a:lnTo>
                  <a:pt x="192024" y="53340"/>
                </a:lnTo>
                <a:lnTo>
                  <a:pt x="240059" y="59047"/>
                </a:lnTo>
                <a:lnTo>
                  <a:pt x="288554" y="66127"/>
                </a:lnTo>
                <a:lnTo>
                  <a:pt x="337394" y="74569"/>
                </a:lnTo>
                <a:lnTo>
                  <a:pt x="386469" y="84363"/>
                </a:lnTo>
                <a:lnTo>
                  <a:pt x="435666" y="95499"/>
                </a:lnTo>
                <a:lnTo>
                  <a:pt x="484872" y="107965"/>
                </a:lnTo>
                <a:lnTo>
                  <a:pt x="533976" y="121751"/>
                </a:lnTo>
                <a:lnTo>
                  <a:pt x="582866" y="136848"/>
                </a:lnTo>
                <a:lnTo>
                  <a:pt x="631429" y="153243"/>
                </a:lnTo>
                <a:lnTo>
                  <a:pt x="679553" y="170927"/>
                </a:lnTo>
                <a:lnTo>
                  <a:pt x="727126" y="189889"/>
                </a:lnTo>
                <a:lnTo>
                  <a:pt x="774036" y="210119"/>
                </a:lnTo>
                <a:lnTo>
                  <a:pt x="820171" y="231605"/>
                </a:lnTo>
                <a:lnTo>
                  <a:pt x="865419" y="254339"/>
                </a:lnTo>
                <a:lnTo>
                  <a:pt x="909667" y="278308"/>
                </a:lnTo>
                <a:lnTo>
                  <a:pt x="952803" y="303502"/>
                </a:lnTo>
                <a:lnTo>
                  <a:pt x="994715" y="329912"/>
                </a:lnTo>
                <a:lnTo>
                  <a:pt x="1035291" y="357526"/>
                </a:lnTo>
                <a:lnTo>
                  <a:pt x="1074420" y="386334"/>
                </a:lnTo>
                <a:lnTo>
                  <a:pt x="1114806" y="418338"/>
                </a:lnTo>
                <a:lnTo>
                  <a:pt x="1152144" y="451104"/>
                </a:lnTo>
                <a:lnTo>
                  <a:pt x="1185910" y="483427"/>
                </a:lnTo>
                <a:lnTo>
                  <a:pt x="1218329" y="517769"/>
                </a:lnTo>
                <a:lnTo>
                  <a:pt x="1248872" y="554064"/>
                </a:lnTo>
                <a:lnTo>
                  <a:pt x="1277013" y="592248"/>
                </a:lnTo>
                <a:lnTo>
                  <a:pt x="1302224" y="632257"/>
                </a:lnTo>
                <a:lnTo>
                  <a:pt x="1323977" y="674025"/>
                </a:lnTo>
                <a:lnTo>
                  <a:pt x="1341746" y="717489"/>
                </a:lnTo>
                <a:lnTo>
                  <a:pt x="1355001" y="762583"/>
                </a:lnTo>
                <a:lnTo>
                  <a:pt x="1363218" y="809244"/>
                </a:lnTo>
                <a:lnTo>
                  <a:pt x="1364742" y="846582"/>
                </a:lnTo>
                <a:lnTo>
                  <a:pt x="1386840" y="84582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 txBox="1"/>
          <p:nvPr/>
        </p:nvSpPr>
        <p:spPr>
          <a:xfrm>
            <a:off x="2746127" y="5900420"/>
            <a:ext cx="10274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方正姚体" panose="02010601030101010101" charset="-122"/>
                <a:cs typeface="方正姚体" panose="02010601030101010101" charset="-122"/>
              </a:rPr>
              <a:t>测试数据集</a:t>
            </a:r>
            <a:endParaRPr sz="155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34" name="object 32"/>
          <p:cNvSpPr/>
          <p:nvPr/>
        </p:nvSpPr>
        <p:spPr>
          <a:xfrm>
            <a:off x="2047125" y="5547359"/>
            <a:ext cx="631825" cy="508000"/>
          </a:xfrm>
          <a:custGeom>
            <a:avLst/>
            <a:gdLst/>
            <a:ahLst/>
            <a:cxnLst/>
            <a:rect l="l" t="t" r="r" b="b"/>
            <a:pathLst>
              <a:path w="631825" h="508000">
                <a:moveTo>
                  <a:pt x="565658" y="462788"/>
                </a:moveTo>
                <a:lnTo>
                  <a:pt x="517420" y="456386"/>
                </a:lnTo>
                <a:lnTo>
                  <a:pt x="473553" y="446687"/>
                </a:lnTo>
                <a:lnTo>
                  <a:pt x="428986" y="433565"/>
                </a:lnTo>
                <a:lnTo>
                  <a:pt x="384239" y="417153"/>
                </a:lnTo>
                <a:lnTo>
                  <a:pt x="339831" y="397583"/>
                </a:lnTo>
                <a:lnTo>
                  <a:pt x="296280" y="374986"/>
                </a:lnTo>
                <a:lnTo>
                  <a:pt x="254105" y="349492"/>
                </a:lnTo>
                <a:lnTo>
                  <a:pt x="213826" y="321235"/>
                </a:lnTo>
                <a:lnTo>
                  <a:pt x="175961" y="290344"/>
                </a:lnTo>
                <a:lnTo>
                  <a:pt x="141030" y="256952"/>
                </a:lnTo>
                <a:lnTo>
                  <a:pt x="109550" y="221190"/>
                </a:lnTo>
                <a:lnTo>
                  <a:pt x="82042" y="183190"/>
                </a:lnTo>
                <a:lnTo>
                  <a:pt x="59023" y="143082"/>
                </a:lnTo>
                <a:lnTo>
                  <a:pt x="41014" y="100998"/>
                </a:lnTo>
                <a:lnTo>
                  <a:pt x="28532" y="57070"/>
                </a:lnTo>
                <a:lnTo>
                  <a:pt x="22098" y="11429"/>
                </a:lnTo>
                <a:lnTo>
                  <a:pt x="22098" y="0"/>
                </a:lnTo>
                <a:lnTo>
                  <a:pt x="0" y="0"/>
                </a:lnTo>
                <a:lnTo>
                  <a:pt x="5662" y="56405"/>
                </a:lnTo>
                <a:lnTo>
                  <a:pt x="16965" y="99839"/>
                </a:lnTo>
                <a:lnTo>
                  <a:pt x="33460" y="141610"/>
                </a:lnTo>
                <a:lnTo>
                  <a:pt x="54697" y="181599"/>
                </a:lnTo>
                <a:lnTo>
                  <a:pt x="80227" y="219686"/>
                </a:lnTo>
                <a:lnTo>
                  <a:pt x="109600" y="255750"/>
                </a:lnTo>
                <a:lnTo>
                  <a:pt x="142366" y="289672"/>
                </a:lnTo>
                <a:lnTo>
                  <a:pt x="178077" y="321331"/>
                </a:lnTo>
                <a:lnTo>
                  <a:pt x="216282" y="350608"/>
                </a:lnTo>
                <a:lnTo>
                  <a:pt x="256532" y="377382"/>
                </a:lnTo>
                <a:lnTo>
                  <a:pt x="298378" y="401532"/>
                </a:lnTo>
                <a:lnTo>
                  <a:pt x="341369" y="422940"/>
                </a:lnTo>
                <a:lnTo>
                  <a:pt x="385057" y="441485"/>
                </a:lnTo>
                <a:lnTo>
                  <a:pt x="428992" y="457047"/>
                </a:lnTo>
                <a:lnTo>
                  <a:pt x="472725" y="469505"/>
                </a:lnTo>
                <a:lnTo>
                  <a:pt x="515805" y="478740"/>
                </a:lnTo>
                <a:lnTo>
                  <a:pt x="557784" y="484631"/>
                </a:lnTo>
                <a:lnTo>
                  <a:pt x="564400" y="484919"/>
                </a:lnTo>
                <a:lnTo>
                  <a:pt x="565658" y="462788"/>
                </a:lnTo>
                <a:close/>
              </a:path>
              <a:path w="631825" h="508000">
                <a:moveTo>
                  <a:pt x="576834" y="501548"/>
                </a:moveTo>
                <a:lnTo>
                  <a:pt x="576834" y="463295"/>
                </a:lnTo>
                <a:lnTo>
                  <a:pt x="575310" y="485394"/>
                </a:lnTo>
                <a:lnTo>
                  <a:pt x="564400" y="484919"/>
                </a:lnTo>
                <a:lnTo>
                  <a:pt x="563118" y="507492"/>
                </a:lnTo>
                <a:lnTo>
                  <a:pt x="576834" y="501548"/>
                </a:lnTo>
                <a:close/>
              </a:path>
              <a:path w="631825" h="508000">
                <a:moveTo>
                  <a:pt x="576834" y="463295"/>
                </a:moveTo>
                <a:lnTo>
                  <a:pt x="565658" y="462788"/>
                </a:lnTo>
                <a:lnTo>
                  <a:pt x="564400" y="484919"/>
                </a:lnTo>
                <a:lnTo>
                  <a:pt x="575310" y="485394"/>
                </a:lnTo>
                <a:lnTo>
                  <a:pt x="576834" y="463295"/>
                </a:lnTo>
                <a:close/>
              </a:path>
              <a:path w="631825" h="508000">
                <a:moveTo>
                  <a:pt x="631698" y="477773"/>
                </a:moveTo>
                <a:lnTo>
                  <a:pt x="566928" y="440436"/>
                </a:lnTo>
                <a:lnTo>
                  <a:pt x="565658" y="462788"/>
                </a:lnTo>
                <a:lnTo>
                  <a:pt x="576834" y="463295"/>
                </a:lnTo>
                <a:lnTo>
                  <a:pt x="576834" y="501548"/>
                </a:lnTo>
                <a:lnTo>
                  <a:pt x="631698" y="47777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2174125" y="5674359"/>
            <a:ext cx="631825" cy="508000"/>
          </a:xfrm>
          <a:custGeom>
            <a:avLst/>
            <a:gdLst/>
            <a:ahLst/>
            <a:cxnLst/>
            <a:rect l="l" t="t" r="r" b="b"/>
            <a:pathLst>
              <a:path w="631825" h="508000">
                <a:moveTo>
                  <a:pt x="565658" y="462788"/>
                </a:moveTo>
                <a:lnTo>
                  <a:pt x="517420" y="456386"/>
                </a:lnTo>
                <a:lnTo>
                  <a:pt x="473553" y="446687"/>
                </a:lnTo>
                <a:lnTo>
                  <a:pt x="428986" y="433565"/>
                </a:lnTo>
                <a:lnTo>
                  <a:pt x="384239" y="417153"/>
                </a:lnTo>
                <a:lnTo>
                  <a:pt x="339831" y="397583"/>
                </a:lnTo>
                <a:lnTo>
                  <a:pt x="296280" y="374986"/>
                </a:lnTo>
                <a:lnTo>
                  <a:pt x="254105" y="349492"/>
                </a:lnTo>
                <a:lnTo>
                  <a:pt x="213826" y="321235"/>
                </a:lnTo>
                <a:lnTo>
                  <a:pt x="175961" y="290344"/>
                </a:lnTo>
                <a:lnTo>
                  <a:pt x="141030" y="256952"/>
                </a:lnTo>
                <a:lnTo>
                  <a:pt x="109550" y="221190"/>
                </a:lnTo>
                <a:lnTo>
                  <a:pt x="82042" y="183190"/>
                </a:lnTo>
                <a:lnTo>
                  <a:pt x="59023" y="143082"/>
                </a:lnTo>
                <a:lnTo>
                  <a:pt x="41014" y="100998"/>
                </a:lnTo>
                <a:lnTo>
                  <a:pt x="28532" y="57070"/>
                </a:lnTo>
                <a:lnTo>
                  <a:pt x="22098" y="11429"/>
                </a:lnTo>
                <a:lnTo>
                  <a:pt x="22098" y="0"/>
                </a:lnTo>
                <a:lnTo>
                  <a:pt x="0" y="0"/>
                </a:lnTo>
                <a:lnTo>
                  <a:pt x="5662" y="56405"/>
                </a:lnTo>
                <a:lnTo>
                  <a:pt x="16965" y="99839"/>
                </a:lnTo>
                <a:lnTo>
                  <a:pt x="33460" y="141610"/>
                </a:lnTo>
                <a:lnTo>
                  <a:pt x="54697" y="181599"/>
                </a:lnTo>
                <a:lnTo>
                  <a:pt x="80227" y="219686"/>
                </a:lnTo>
                <a:lnTo>
                  <a:pt x="109600" y="255750"/>
                </a:lnTo>
                <a:lnTo>
                  <a:pt x="142366" y="289672"/>
                </a:lnTo>
                <a:lnTo>
                  <a:pt x="178077" y="321331"/>
                </a:lnTo>
                <a:lnTo>
                  <a:pt x="216282" y="350608"/>
                </a:lnTo>
                <a:lnTo>
                  <a:pt x="256532" y="377382"/>
                </a:lnTo>
                <a:lnTo>
                  <a:pt x="298378" y="401532"/>
                </a:lnTo>
                <a:lnTo>
                  <a:pt x="341369" y="422940"/>
                </a:lnTo>
                <a:lnTo>
                  <a:pt x="385057" y="441485"/>
                </a:lnTo>
                <a:lnTo>
                  <a:pt x="428992" y="457047"/>
                </a:lnTo>
                <a:lnTo>
                  <a:pt x="472725" y="469505"/>
                </a:lnTo>
                <a:lnTo>
                  <a:pt x="515805" y="478740"/>
                </a:lnTo>
                <a:lnTo>
                  <a:pt x="557784" y="484631"/>
                </a:lnTo>
                <a:lnTo>
                  <a:pt x="564400" y="484919"/>
                </a:lnTo>
                <a:lnTo>
                  <a:pt x="565658" y="462788"/>
                </a:lnTo>
                <a:close/>
              </a:path>
              <a:path w="631825" h="508000">
                <a:moveTo>
                  <a:pt x="576834" y="501548"/>
                </a:moveTo>
                <a:lnTo>
                  <a:pt x="576834" y="463295"/>
                </a:lnTo>
                <a:lnTo>
                  <a:pt x="575310" y="485394"/>
                </a:lnTo>
                <a:lnTo>
                  <a:pt x="564400" y="484919"/>
                </a:lnTo>
                <a:lnTo>
                  <a:pt x="563118" y="507492"/>
                </a:lnTo>
                <a:lnTo>
                  <a:pt x="576834" y="501548"/>
                </a:lnTo>
                <a:close/>
              </a:path>
              <a:path w="631825" h="508000">
                <a:moveTo>
                  <a:pt x="576834" y="463295"/>
                </a:moveTo>
                <a:lnTo>
                  <a:pt x="565658" y="462788"/>
                </a:lnTo>
                <a:lnTo>
                  <a:pt x="564400" y="484919"/>
                </a:lnTo>
                <a:lnTo>
                  <a:pt x="575310" y="485394"/>
                </a:lnTo>
                <a:lnTo>
                  <a:pt x="576834" y="463295"/>
                </a:lnTo>
                <a:close/>
              </a:path>
              <a:path w="631825" h="508000">
                <a:moveTo>
                  <a:pt x="631698" y="477773"/>
                </a:moveTo>
                <a:lnTo>
                  <a:pt x="566928" y="440436"/>
                </a:lnTo>
                <a:lnTo>
                  <a:pt x="565658" y="462788"/>
                </a:lnTo>
                <a:lnTo>
                  <a:pt x="576834" y="463295"/>
                </a:lnTo>
                <a:lnTo>
                  <a:pt x="576834" y="501548"/>
                </a:lnTo>
                <a:lnTo>
                  <a:pt x="631698" y="47777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 txBox="1"/>
          <p:nvPr/>
        </p:nvSpPr>
        <p:spPr>
          <a:xfrm>
            <a:off x="115703" y="2641346"/>
            <a:ext cx="560705" cy="98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方正姚体" panose="02010601030101010101" charset="-122"/>
                <a:cs typeface="方正姚体" panose="02010601030101010101" charset="-122"/>
              </a:rPr>
              <a:t>模型 训练 阶段</a:t>
            </a:r>
            <a:endParaRPr sz="21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37" name="object 35"/>
          <p:cNvSpPr txBox="1"/>
          <p:nvPr/>
        </p:nvSpPr>
        <p:spPr>
          <a:xfrm>
            <a:off x="119501" y="4501383"/>
            <a:ext cx="560705" cy="98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方正姚体" panose="02010601030101010101" charset="-122"/>
                <a:cs typeface="方正姚体" panose="02010601030101010101" charset="-122"/>
              </a:rPr>
              <a:t>模型 测试 阶段</a:t>
            </a:r>
            <a:endParaRPr sz="2100">
              <a:latin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-3770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2096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7887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13755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19622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5490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31281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7148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43016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8883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54674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60542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66409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72276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78068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83935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89802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95594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101461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8" y="8381"/>
                </a:moveTo>
                <a:lnTo>
                  <a:pt x="33528" y="0"/>
                </a:lnTo>
                <a:lnTo>
                  <a:pt x="0" y="0"/>
                </a:lnTo>
                <a:lnTo>
                  <a:pt x="0" y="8381"/>
                </a:lnTo>
                <a:lnTo>
                  <a:pt x="33528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107328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113196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118987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124854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130722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136589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142380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148248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154115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159983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165774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171641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177509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183300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189167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/>
          <p:nvPr/>
        </p:nvSpPr>
        <p:spPr>
          <a:xfrm>
            <a:off x="195035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1"/>
          <p:cNvSpPr/>
          <p:nvPr/>
        </p:nvSpPr>
        <p:spPr>
          <a:xfrm>
            <a:off x="200902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2"/>
          <p:cNvSpPr/>
          <p:nvPr/>
        </p:nvSpPr>
        <p:spPr>
          <a:xfrm>
            <a:off x="206693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3"/>
          <p:cNvSpPr/>
          <p:nvPr/>
        </p:nvSpPr>
        <p:spPr>
          <a:xfrm>
            <a:off x="212561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4"/>
          <p:cNvSpPr/>
          <p:nvPr/>
        </p:nvSpPr>
        <p:spPr>
          <a:xfrm>
            <a:off x="218428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5"/>
          <p:cNvSpPr/>
          <p:nvPr/>
        </p:nvSpPr>
        <p:spPr>
          <a:xfrm>
            <a:off x="224295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6"/>
          <p:cNvSpPr/>
          <p:nvPr/>
        </p:nvSpPr>
        <p:spPr>
          <a:xfrm>
            <a:off x="230087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7"/>
          <p:cNvSpPr/>
          <p:nvPr/>
        </p:nvSpPr>
        <p:spPr>
          <a:xfrm>
            <a:off x="235954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78"/>
          <p:cNvSpPr/>
          <p:nvPr/>
        </p:nvSpPr>
        <p:spPr>
          <a:xfrm>
            <a:off x="241821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79"/>
          <p:cNvSpPr/>
          <p:nvPr/>
        </p:nvSpPr>
        <p:spPr>
          <a:xfrm>
            <a:off x="2476893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19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0"/>
          <p:cNvSpPr/>
          <p:nvPr/>
        </p:nvSpPr>
        <p:spPr>
          <a:xfrm>
            <a:off x="253480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1"/>
          <p:cNvSpPr/>
          <p:nvPr/>
        </p:nvSpPr>
        <p:spPr>
          <a:xfrm>
            <a:off x="259347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5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2"/>
          <p:cNvSpPr/>
          <p:nvPr/>
        </p:nvSpPr>
        <p:spPr>
          <a:xfrm>
            <a:off x="265215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3"/>
          <p:cNvSpPr/>
          <p:nvPr/>
        </p:nvSpPr>
        <p:spPr>
          <a:xfrm>
            <a:off x="271006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4"/>
          <p:cNvSpPr/>
          <p:nvPr/>
        </p:nvSpPr>
        <p:spPr>
          <a:xfrm>
            <a:off x="276873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5"/>
          <p:cNvSpPr/>
          <p:nvPr/>
        </p:nvSpPr>
        <p:spPr>
          <a:xfrm>
            <a:off x="282741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6"/>
          <p:cNvSpPr/>
          <p:nvPr/>
        </p:nvSpPr>
        <p:spPr>
          <a:xfrm>
            <a:off x="288608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7"/>
          <p:cNvSpPr/>
          <p:nvPr/>
        </p:nvSpPr>
        <p:spPr>
          <a:xfrm>
            <a:off x="294399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88"/>
          <p:cNvSpPr/>
          <p:nvPr/>
        </p:nvSpPr>
        <p:spPr>
          <a:xfrm>
            <a:off x="300267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89"/>
          <p:cNvSpPr/>
          <p:nvPr/>
        </p:nvSpPr>
        <p:spPr>
          <a:xfrm>
            <a:off x="306134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0"/>
          <p:cNvSpPr/>
          <p:nvPr/>
        </p:nvSpPr>
        <p:spPr>
          <a:xfrm>
            <a:off x="312002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1"/>
          <p:cNvSpPr/>
          <p:nvPr/>
        </p:nvSpPr>
        <p:spPr>
          <a:xfrm>
            <a:off x="317793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2"/>
          <p:cNvSpPr/>
          <p:nvPr/>
        </p:nvSpPr>
        <p:spPr>
          <a:xfrm>
            <a:off x="323660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3"/>
          <p:cNvSpPr/>
          <p:nvPr/>
        </p:nvSpPr>
        <p:spPr>
          <a:xfrm>
            <a:off x="329528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4"/>
          <p:cNvSpPr/>
          <p:nvPr/>
        </p:nvSpPr>
        <p:spPr>
          <a:xfrm>
            <a:off x="335395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5"/>
          <p:cNvSpPr/>
          <p:nvPr/>
        </p:nvSpPr>
        <p:spPr>
          <a:xfrm>
            <a:off x="341186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6"/>
          <p:cNvSpPr/>
          <p:nvPr/>
        </p:nvSpPr>
        <p:spPr>
          <a:xfrm>
            <a:off x="347054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7"/>
          <p:cNvSpPr/>
          <p:nvPr/>
        </p:nvSpPr>
        <p:spPr>
          <a:xfrm>
            <a:off x="352921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98"/>
          <p:cNvSpPr/>
          <p:nvPr/>
        </p:nvSpPr>
        <p:spPr>
          <a:xfrm>
            <a:off x="358788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99"/>
          <p:cNvSpPr/>
          <p:nvPr/>
        </p:nvSpPr>
        <p:spPr>
          <a:xfrm>
            <a:off x="364580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0"/>
          <p:cNvSpPr/>
          <p:nvPr/>
        </p:nvSpPr>
        <p:spPr>
          <a:xfrm>
            <a:off x="370447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1"/>
          <p:cNvSpPr/>
          <p:nvPr/>
        </p:nvSpPr>
        <p:spPr>
          <a:xfrm>
            <a:off x="376314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2"/>
          <p:cNvSpPr/>
          <p:nvPr/>
        </p:nvSpPr>
        <p:spPr>
          <a:xfrm>
            <a:off x="382106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3"/>
          <p:cNvSpPr/>
          <p:nvPr/>
        </p:nvSpPr>
        <p:spPr>
          <a:xfrm>
            <a:off x="387973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4"/>
          <p:cNvSpPr/>
          <p:nvPr/>
        </p:nvSpPr>
        <p:spPr>
          <a:xfrm>
            <a:off x="393840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5"/>
          <p:cNvSpPr/>
          <p:nvPr/>
        </p:nvSpPr>
        <p:spPr>
          <a:xfrm>
            <a:off x="3997083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6"/>
          <p:cNvSpPr/>
          <p:nvPr/>
        </p:nvSpPr>
        <p:spPr>
          <a:xfrm>
            <a:off x="405499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7"/>
          <p:cNvSpPr/>
          <p:nvPr/>
        </p:nvSpPr>
        <p:spPr>
          <a:xfrm>
            <a:off x="411366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08"/>
          <p:cNvSpPr/>
          <p:nvPr/>
        </p:nvSpPr>
        <p:spPr>
          <a:xfrm>
            <a:off x="417234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09"/>
          <p:cNvSpPr/>
          <p:nvPr/>
        </p:nvSpPr>
        <p:spPr>
          <a:xfrm>
            <a:off x="423101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0"/>
          <p:cNvSpPr/>
          <p:nvPr/>
        </p:nvSpPr>
        <p:spPr>
          <a:xfrm>
            <a:off x="428892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1"/>
          <p:cNvSpPr/>
          <p:nvPr/>
        </p:nvSpPr>
        <p:spPr>
          <a:xfrm>
            <a:off x="434760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2"/>
          <p:cNvSpPr/>
          <p:nvPr/>
        </p:nvSpPr>
        <p:spPr>
          <a:xfrm>
            <a:off x="440627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3"/>
          <p:cNvSpPr/>
          <p:nvPr/>
        </p:nvSpPr>
        <p:spPr>
          <a:xfrm>
            <a:off x="446495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4"/>
          <p:cNvSpPr/>
          <p:nvPr/>
        </p:nvSpPr>
        <p:spPr>
          <a:xfrm>
            <a:off x="452286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5"/>
          <p:cNvSpPr/>
          <p:nvPr/>
        </p:nvSpPr>
        <p:spPr>
          <a:xfrm>
            <a:off x="458153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6"/>
          <p:cNvSpPr/>
          <p:nvPr/>
        </p:nvSpPr>
        <p:spPr>
          <a:xfrm>
            <a:off x="464021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7"/>
          <p:cNvSpPr/>
          <p:nvPr/>
        </p:nvSpPr>
        <p:spPr>
          <a:xfrm>
            <a:off x="469812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18"/>
          <p:cNvSpPr/>
          <p:nvPr/>
        </p:nvSpPr>
        <p:spPr>
          <a:xfrm>
            <a:off x="475679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19"/>
          <p:cNvSpPr/>
          <p:nvPr/>
        </p:nvSpPr>
        <p:spPr>
          <a:xfrm>
            <a:off x="481547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0"/>
          <p:cNvSpPr/>
          <p:nvPr/>
        </p:nvSpPr>
        <p:spPr>
          <a:xfrm>
            <a:off x="487414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1"/>
          <p:cNvSpPr/>
          <p:nvPr/>
        </p:nvSpPr>
        <p:spPr>
          <a:xfrm>
            <a:off x="493205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2"/>
          <p:cNvSpPr/>
          <p:nvPr/>
        </p:nvSpPr>
        <p:spPr>
          <a:xfrm>
            <a:off x="499073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3"/>
          <p:cNvSpPr/>
          <p:nvPr/>
        </p:nvSpPr>
        <p:spPr>
          <a:xfrm>
            <a:off x="504940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4"/>
          <p:cNvSpPr/>
          <p:nvPr/>
        </p:nvSpPr>
        <p:spPr>
          <a:xfrm>
            <a:off x="510807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5"/>
          <p:cNvSpPr/>
          <p:nvPr/>
        </p:nvSpPr>
        <p:spPr>
          <a:xfrm>
            <a:off x="516599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6"/>
          <p:cNvSpPr/>
          <p:nvPr/>
        </p:nvSpPr>
        <p:spPr>
          <a:xfrm>
            <a:off x="522466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7"/>
          <p:cNvSpPr/>
          <p:nvPr/>
        </p:nvSpPr>
        <p:spPr>
          <a:xfrm>
            <a:off x="528333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28"/>
          <p:cNvSpPr/>
          <p:nvPr/>
        </p:nvSpPr>
        <p:spPr>
          <a:xfrm>
            <a:off x="5342013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29"/>
          <p:cNvSpPr/>
          <p:nvPr/>
        </p:nvSpPr>
        <p:spPr>
          <a:xfrm>
            <a:off x="539992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0"/>
          <p:cNvSpPr/>
          <p:nvPr/>
        </p:nvSpPr>
        <p:spPr>
          <a:xfrm>
            <a:off x="545859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1"/>
          <p:cNvSpPr/>
          <p:nvPr/>
        </p:nvSpPr>
        <p:spPr>
          <a:xfrm>
            <a:off x="551727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2"/>
          <p:cNvSpPr/>
          <p:nvPr/>
        </p:nvSpPr>
        <p:spPr>
          <a:xfrm>
            <a:off x="557518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3"/>
          <p:cNvSpPr/>
          <p:nvPr/>
        </p:nvSpPr>
        <p:spPr>
          <a:xfrm>
            <a:off x="563385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4"/>
          <p:cNvSpPr/>
          <p:nvPr/>
        </p:nvSpPr>
        <p:spPr>
          <a:xfrm>
            <a:off x="569253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5"/>
          <p:cNvSpPr/>
          <p:nvPr/>
        </p:nvSpPr>
        <p:spPr>
          <a:xfrm>
            <a:off x="575120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5" y="8381"/>
                </a:moveTo>
                <a:lnTo>
                  <a:pt x="32765" y="0"/>
                </a:lnTo>
                <a:lnTo>
                  <a:pt x="0" y="0"/>
                </a:lnTo>
                <a:lnTo>
                  <a:pt x="0" y="8381"/>
                </a:lnTo>
                <a:lnTo>
                  <a:pt x="32765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6"/>
          <p:cNvSpPr/>
          <p:nvPr/>
        </p:nvSpPr>
        <p:spPr>
          <a:xfrm>
            <a:off x="580911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7"/>
          <p:cNvSpPr/>
          <p:nvPr/>
        </p:nvSpPr>
        <p:spPr>
          <a:xfrm>
            <a:off x="586778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38"/>
          <p:cNvSpPr/>
          <p:nvPr/>
        </p:nvSpPr>
        <p:spPr>
          <a:xfrm>
            <a:off x="592645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39"/>
          <p:cNvSpPr/>
          <p:nvPr/>
        </p:nvSpPr>
        <p:spPr>
          <a:xfrm>
            <a:off x="598514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0"/>
          <p:cNvSpPr/>
          <p:nvPr/>
        </p:nvSpPr>
        <p:spPr>
          <a:xfrm>
            <a:off x="604305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1"/>
          <p:cNvSpPr/>
          <p:nvPr/>
        </p:nvSpPr>
        <p:spPr>
          <a:xfrm>
            <a:off x="610172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2"/>
          <p:cNvSpPr/>
          <p:nvPr/>
        </p:nvSpPr>
        <p:spPr>
          <a:xfrm>
            <a:off x="616040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3"/>
          <p:cNvSpPr/>
          <p:nvPr/>
        </p:nvSpPr>
        <p:spPr>
          <a:xfrm>
            <a:off x="621907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4"/>
          <p:cNvSpPr/>
          <p:nvPr/>
        </p:nvSpPr>
        <p:spPr>
          <a:xfrm>
            <a:off x="627698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5"/>
          <p:cNvSpPr/>
          <p:nvPr/>
        </p:nvSpPr>
        <p:spPr>
          <a:xfrm>
            <a:off x="633564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6"/>
          <p:cNvSpPr/>
          <p:nvPr/>
        </p:nvSpPr>
        <p:spPr>
          <a:xfrm>
            <a:off x="639432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7"/>
          <p:cNvSpPr/>
          <p:nvPr/>
        </p:nvSpPr>
        <p:spPr>
          <a:xfrm>
            <a:off x="645223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48"/>
          <p:cNvSpPr/>
          <p:nvPr/>
        </p:nvSpPr>
        <p:spPr>
          <a:xfrm>
            <a:off x="6510908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49"/>
          <p:cNvSpPr/>
          <p:nvPr/>
        </p:nvSpPr>
        <p:spPr>
          <a:xfrm>
            <a:off x="6569582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0"/>
          <p:cNvSpPr/>
          <p:nvPr/>
        </p:nvSpPr>
        <p:spPr>
          <a:xfrm>
            <a:off x="6628256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1"/>
          <p:cNvSpPr/>
          <p:nvPr/>
        </p:nvSpPr>
        <p:spPr>
          <a:xfrm>
            <a:off x="668618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2"/>
          <p:cNvSpPr/>
          <p:nvPr/>
        </p:nvSpPr>
        <p:spPr>
          <a:xfrm>
            <a:off x="674485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3"/>
          <p:cNvSpPr/>
          <p:nvPr/>
        </p:nvSpPr>
        <p:spPr>
          <a:xfrm>
            <a:off x="680352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4"/>
          <p:cNvSpPr/>
          <p:nvPr/>
        </p:nvSpPr>
        <p:spPr>
          <a:xfrm>
            <a:off x="6862203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5"/>
          <p:cNvSpPr/>
          <p:nvPr/>
        </p:nvSpPr>
        <p:spPr>
          <a:xfrm>
            <a:off x="692011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6"/>
          <p:cNvSpPr/>
          <p:nvPr/>
        </p:nvSpPr>
        <p:spPr>
          <a:xfrm>
            <a:off x="697878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7"/>
          <p:cNvSpPr/>
          <p:nvPr/>
        </p:nvSpPr>
        <p:spPr>
          <a:xfrm>
            <a:off x="703746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58"/>
          <p:cNvSpPr/>
          <p:nvPr/>
        </p:nvSpPr>
        <p:spPr>
          <a:xfrm>
            <a:off x="709613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59"/>
          <p:cNvSpPr/>
          <p:nvPr/>
        </p:nvSpPr>
        <p:spPr>
          <a:xfrm>
            <a:off x="715403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0"/>
          <p:cNvSpPr/>
          <p:nvPr/>
        </p:nvSpPr>
        <p:spPr>
          <a:xfrm>
            <a:off x="721271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1"/>
          <p:cNvSpPr/>
          <p:nvPr/>
        </p:nvSpPr>
        <p:spPr>
          <a:xfrm>
            <a:off x="727138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2"/>
          <p:cNvSpPr/>
          <p:nvPr/>
        </p:nvSpPr>
        <p:spPr>
          <a:xfrm>
            <a:off x="7329296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3"/>
          <p:cNvSpPr/>
          <p:nvPr/>
        </p:nvSpPr>
        <p:spPr>
          <a:xfrm>
            <a:off x="7387984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4"/>
          <p:cNvSpPr/>
          <p:nvPr/>
        </p:nvSpPr>
        <p:spPr>
          <a:xfrm>
            <a:off x="7446658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5"/>
          <p:cNvSpPr/>
          <p:nvPr/>
        </p:nvSpPr>
        <p:spPr>
          <a:xfrm>
            <a:off x="750533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6"/>
          <p:cNvSpPr/>
          <p:nvPr/>
        </p:nvSpPr>
        <p:spPr>
          <a:xfrm>
            <a:off x="7563230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7"/>
          <p:cNvSpPr/>
          <p:nvPr/>
        </p:nvSpPr>
        <p:spPr>
          <a:xfrm>
            <a:off x="762191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68"/>
          <p:cNvSpPr/>
          <p:nvPr/>
        </p:nvSpPr>
        <p:spPr>
          <a:xfrm>
            <a:off x="768059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69"/>
          <p:cNvSpPr/>
          <p:nvPr/>
        </p:nvSpPr>
        <p:spPr>
          <a:xfrm>
            <a:off x="773926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0"/>
          <p:cNvSpPr/>
          <p:nvPr/>
        </p:nvSpPr>
        <p:spPr>
          <a:xfrm>
            <a:off x="779717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1"/>
          <p:cNvSpPr/>
          <p:nvPr/>
        </p:nvSpPr>
        <p:spPr>
          <a:xfrm>
            <a:off x="785585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2"/>
          <p:cNvSpPr/>
          <p:nvPr/>
        </p:nvSpPr>
        <p:spPr>
          <a:xfrm>
            <a:off x="791452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3"/>
          <p:cNvSpPr/>
          <p:nvPr/>
        </p:nvSpPr>
        <p:spPr>
          <a:xfrm>
            <a:off x="797318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4"/>
          <p:cNvSpPr/>
          <p:nvPr/>
        </p:nvSpPr>
        <p:spPr>
          <a:xfrm>
            <a:off x="803109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5"/>
          <p:cNvSpPr/>
          <p:nvPr/>
        </p:nvSpPr>
        <p:spPr>
          <a:xfrm>
            <a:off x="808978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6"/>
          <p:cNvSpPr/>
          <p:nvPr/>
        </p:nvSpPr>
        <p:spPr>
          <a:xfrm>
            <a:off x="814845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7"/>
          <p:cNvSpPr/>
          <p:nvPr/>
        </p:nvSpPr>
        <p:spPr>
          <a:xfrm>
            <a:off x="8206358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78"/>
          <p:cNvSpPr/>
          <p:nvPr/>
        </p:nvSpPr>
        <p:spPr>
          <a:xfrm>
            <a:off x="8265032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79"/>
          <p:cNvSpPr/>
          <p:nvPr/>
        </p:nvSpPr>
        <p:spPr>
          <a:xfrm>
            <a:off x="8323706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0"/>
          <p:cNvSpPr/>
          <p:nvPr/>
        </p:nvSpPr>
        <p:spPr>
          <a:xfrm>
            <a:off x="8382380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7" y="8381"/>
                </a:moveTo>
                <a:lnTo>
                  <a:pt x="32767" y="0"/>
                </a:lnTo>
                <a:lnTo>
                  <a:pt x="0" y="0"/>
                </a:lnTo>
                <a:lnTo>
                  <a:pt x="0" y="8381"/>
                </a:lnTo>
                <a:lnTo>
                  <a:pt x="3276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1"/>
          <p:cNvSpPr/>
          <p:nvPr/>
        </p:nvSpPr>
        <p:spPr>
          <a:xfrm>
            <a:off x="844030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2"/>
          <p:cNvSpPr/>
          <p:nvPr/>
        </p:nvSpPr>
        <p:spPr>
          <a:xfrm>
            <a:off x="849897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3"/>
          <p:cNvSpPr/>
          <p:nvPr/>
        </p:nvSpPr>
        <p:spPr>
          <a:xfrm>
            <a:off x="855765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4"/>
          <p:cNvSpPr/>
          <p:nvPr/>
        </p:nvSpPr>
        <p:spPr>
          <a:xfrm>
            <a:off x="8616327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5"/>
          <p:cNvSpPr/>
          <p:nvPr/>
        </p:nvSpPr>
        <p:spPr>
          <a:xfrm>
            <a:off x="8674239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6"/>
          <p:cNvSpPr/>
          <p:nvPr/>
        </p:nvSpPr>
        <p:spPr>
          <a:xfrm>
            <a:off x="8732913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7"/>
          <p:cNvSpPr/>
          <p:nvPr/>
        </p:nvSpPr>
        <p:spPr>
          <a:xfrm>
            <a:off x="879158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88"/>
          <p:cNvSpPr/>
          <p:nvPr/>
        </p:nvSpPr>
        <p:spPr>
          <a:xfrm>
            <a:off x="885024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89"/>
          <p:cNvSpPr/>
          <p:nvPr/>
        </p:nvSpPr>
        <p:spPr>
          <a:xfrm>
            <a:off x="890816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0"/>
          <p:cNvSpPr/>
          <p:nvPr/>
        </p:nvSpPr>
        <p:spPr>
          <a:xfrm>
            <a:off x="896683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1"/>
          <p:cNvSpPr/>
          <p:nvPr/>
        </p:nvSpPr>
        <p:spPr>
          <a:xfrm>
            <a:off x="9025508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2"/>
          <p:cNvSpPr/>
          <p:nvPr/>
        </p:nvSpPr>
        <p:spPr>
          <a:xfrm>
            <a:off x="9083434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3"/>
          <p:cNvSpPr/>
          <p:nvPr/>
        </p:nvSpPr>
        <p:spPr>
          <a:xfrm>
            <a:off x="9142108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4"/>
          <p:cNvSpPr/>
          <p:nvPr/>
        </p:nvSpPr>
        <p:spPr>
          <a:xfrm>
            <a:off x="920078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5"/>
          <p:cNvSpPr/>
          <p:nvPr/>
        </p:nvSpPr>
        <p:spPr>
          <a:xfrm>
            <a:off x="9259455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6"/>
          <p:cNvSpPr/>
          <p:nvPr/>
        </p:nvSpPr>
        <p:spPr>
          <a:xfrm>
            <a:off x="931736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7"/>
          <p:cNvSpPr/>
          <p:nvPr/>
        </p:nvSpPr>
        <p:spPr>
          <a:xfrm>
            <a:off x="937604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198"/>
          <p:cNvSpPr/>
          <p:nvPr/>
        </p:nvSpPr>
        <p:spPr>
          <a:xfrm>
            <a:off x="943471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199"/>
          <p:cNvSpPr/>
          <p:nvPr/>
        </p:nvSpPr>
        <p:spPr>
          <a:xfrm>
            <a:off x="9493389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0"/>
          <p:cNvSpPr/>
          <p:nvPr/>
        </p:nvSpPr>
        <p:spPr>
          <a:xfrm>
            <a:off x="9551301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1"/>
          <p:cNvSpPr/>
          <p:nvPr/>
        </p:nvSpPr>
        <p:spPr>
          <a:xfrm>
            <a:off x="9609975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2"/>
          <p:cNvSpPr/>
          <p:nvPr/>
        </p:nvSpPr>
        <p:spPr>
          <a:xfrm>
            <a:off x="9668637" y="3964686"/>
            <a:ext cx="33655" cy="8890"/>
          </a:xfrm>
          <a:custGeom>
            <a:avLst/>
            <a:gdLst/>
            <a:ahLst/>
            <a:cxnLst/>
            <a:rect l="l" t="t" r="r" b="b"/>
            <a:pathLst>
              <a:path w="33654" h="8889">
                <a:moveTo>
                  <a:pt x="33527" y="8381"/>
                </a:moveTo>
                <a:lnTo>
                  <a:pt x="33527" y="0"/>
                </a:lnTo>
                <a:lnTo>
                  <a:pt x="0" y="0"/>
                </a:lnTo>
                <a:lnTo>
                  <a:pt x="0" y="8381"/>
                </a:lnTo>
                <a:lnTo>
                  <a:pt x="33527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3"/>
          <p:cNvSpPr/>
          <p:nvPr/>
        </p:nvSpPr>
        <p:spPr>
          <a:xfrm>
            <a:off x="9727311" y="3964686"/>
            <a:ext cx="33020" cy="8890"/>
          </a:xfrm>
          <a:custGeom>
            <a:avLst/>
            <a:gdLst/>
            <a:ahLst/>
            <a:cxnLst/>
            <a:rect l="l" t="t" r="r" b="b"/>
            <a:pathLst>
              <a:path w="33020" h="8889">
                <a:moveTo>
                  <a:pt x="32766" y="8381"/>
                </a:moveTo>
                <a:lnTo>
                  <a:pt x="32766" y="0"/>
                </a:lnTo>
                <a:lnTo>
                  <a:pt x="0" y="0"/>
                </a:lnTo>
                <a:lnTo>
                  <a:pt x="0" y="8381"/>
                </a:lnTo>
                <a:lnTo>
                  <a:pt x="32766" y="838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4"/>
          <p:cNvSpPr txBox="1">
            <a:spLocks noGrp="1"/>
          </p:cNvSpPr>
          <p:nvPr>
            <p:ph type="sldNum" sz="quarter" idx="7"/>
          </p:nvPr>
        </p:nvSpPr>
        <p:spPr>
          <a:xfrm>
            <a:off x="636016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800"/>
              <a:t>无监督学习</a:t>
            </a:r>
            <a:endParaRPr lang="zh-CN" altLang="en-US" sz="4800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17379" y="982472"/>
            <a:ext cx="247523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无监督学习</a:t>
            </a:r>
            <a:endParaRPr spc="5" dirty="0"/>
          </a:p>
        </p:txBody>
      </p:sp>
      <p:sp>
        <p:nvSpPr>
          <p:cNvPr id="5" name="object 3"/>
          <p:cNvSpPr/>
          <p:nvPr/>
        </p:nvSpPr>
        <p:spPr>
          <a:xfrm>
            <a:off x="3856355" y="981710"/>
            <a:ext cx="5142865" cy="25838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3820160" y="4202430"/>
            <a:ext cx="5178425" cy="1912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107829" y="1642071"/>
            <a:ext cx="3502025" cy="42964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02285" indent="-301625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501650" algn="l"/>
                <a:tab pos="50292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有明确的学习目标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502285" indent="-301625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501650" algn="l"/>
                <a:tab pos="50292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有样本数据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502285" indent="-301625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501650" algn="l"/>
                <a:tab pos="50292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不需人工标注知识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502285" indent="-301625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501650" algn="l"/>
                <a:tab pos="50292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提升难度大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2325"/>
              </a:spcBef>
            </a:pP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从长远来看，我们希望无监督 学习变得更加重要。人类和动 物学习在很大程度上是无人监 督的：我们通过观察它来发现 世界的结构，而不是通过被告 知每个物体的名称。——作者</a:t>
            </a:r>
            <a:endParaRPr sz="2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8575" y="3987800"/>
            <a:ext cx="9017635" cy="2392045"/>
          </a:xfrm>
          <a:custGeom>
            <a:avLst/>
            <a:gdLst/>
            <a:ahLst/>
            <a:cxnLst/>
            <a:rect l="l" t="t" r="r" b="b"/>
            <a:pathLst>
              <a:path w="10221595" h="2611754">
                <a:moveTo>
                  <a:pt x="10221468" y="2606802"/>
                </a:moveTo>
                <a:lnTo>
                  <a:pt x="10221468" y="5333"/>
                </a:lnTo>
                <a:lnTo>
                  <a:pt x="10216896" y="0"/>
                </a:lnTo>
                <a:lnTo>
                  <a:pt x="5333" y="0"/>
                </a:lnTo>
                <a:lnTo>
                  <a:pt x="0" y="5334"/>
                </a:lnTo>
                <a:lnTo>
                  <a:pt x="0" y="2606802"/>
                </a:lnTo>
                <a:lnTo>
                  <a:pt x="5334" y="2611374"/>
                </a:lnTo>
                <a:lnTo>
                  <a:pt x="11430" y="2611374"/>
                </a:lnTo>
                <a:lnTo>
                  <a:pt x="11430" y="22098"/>
                </a:lnTo>
                <a:lnTo>
                  <a:pt x="22859" y="11430"/>
                </a:lnTo>
                <a:lnTo>
                  <a:pt x="22859" y="22098"/>
                </a:lnTo>
                <a:lnTo>
                  <a:pt x="10199370" y="22097"/>
                </a:lnTo>
                <a:lnTo>
                  <a:pt x="10199370" y="11429"/>
                </a:lnTo>
                <a:lnTo>
                  <a:pt x="10210800" y="22097"/>
                </a:lnTo>
                <a:lnTo>
                  <a:pt x="10210800" y="2611373"/>
                </a:lnTo>
                <a:lnTo>
                  <a:pt x="10216896" y="2611373"/>
                </a:lnTo>
                <a:lnTo>
                  <a:pt x="10221468" y="2606802"/>
                </a:lnTo>
                <a:close/>
              </a:path>
              <a:path w="10221595" h="2611754">
                <a:moveTo>
                  <a:pt x="22859" y="22098"/>
                </a:moveTo>
                <a:lnTo>
                  <a:pt x="22859" y="11430"/>
                </a:lnTo>
                <a:lnTo>
                  <a:pt x="11430" y="22098"/>
                </a:lnTo>
                <a:lnTo>
                  <a:pt x="22859" y="22098"/>
                </a:lnTo>
                <a:close/>
              </a:path>
              <a:path w="10221595" h="2611754">
                <a:moveTo>
                  <a:pt x="22859" y="2589276"/>
                </a:moveTo>
                <a:lnTo>
                  <a:pt x="22859" y="22098"/>
                </a:lnTo>
                <a:lnTo>
                  <a:pt x="11430" y="22098"/>
                </a:lnTo>
                <a:lnTo>
                  <a:pt x="11430" y="2589276"/>
                </a:lnTo>
                <a:lnTo>
                  <a:pt x="22859" y="2589276"/>
                </a:lnTo>
                <a:close/>
              </a:path>
              <a:path w="10221595" h="2611754">
                <a:moveTo>
                  <a:pt x="10210800" y="2589275"/>
                </a:moveTo>
                <a:lnTo>
                  <a:pt x="11430" y="2589276"/>
                </a:lnTo>
                <a:lnTo>
                  <a:pt x="22859" y="2599944"/>
                </a:lnTo>
                <a:lnTo>
                  <a:pt x="22859" y="2611374"/>
                </a:lnTo>
                <a:lnTo>
                  <a:pt x="10199370" y="2611373"/>
                </a:lnTo>
                <a:lnTo>
                  <a:pt x="10199370" y="2599943"/>
                </a:lnTo>
                <a:lnTo>
                  <a:pt x="10210800" y="2589275"/>
                </a:lnTo>
                <a:close/>
              </a:path>
              <a:path w="10221595" h="2611754">
                <a:moveTo>
                  <a:pt x="22859" y="2611374"/>
                </a:moveTo>
                <a:lnTo>
                  <a:pt x="22859" y="2599944"/>
                </a:lnTo>
                <a:lnTo>
                  <a:pt x="11430" y="2589276"/>
                </a:lnTo>
                <a:lnTo>
                  <a:pt x="11430" y="2611374"/>
                </a:lnTo>
                <a:lnTo>
                  <a:pt x="22859" y="2611374"/>
                </a:lnTo>
                <a:close/>
              </a:path>
              <a:path w="10221595" h="2611754">
                <a:moveTo>
                  <a:pt x="10210800" y="22097"/>
                </a:moveTo>
                <a:lnTo>
                  <a:pt x="10199370" y="11429"/>
                </a:lnTo>
                <a:lnTo>
                  <a:pt x="10199370" y="22097"/>
                </a:lnTo>
                <a:lnTo>
                  <a:pt x="10210800" y="22097"/>
                </a:lnTo>
                <a:close/>
              </a:path>
              <a:path w="10221595" h="2611754">
                <a:moveTo>
                  <a:pt x="10210800" y="2589275"/>
                </a:moveTo>
                <a:lnTo>
                  <a:pt x="10210800" y="22097"/>
                </a:lnTo>
                <a:lnTo>
                  <a:pt x="10199370" y="22097"/>
                </a:lnTo>
                <a:lnTo>
                  <a:pt x="10199370" y="2589275"/>
                </a:lnTo>
                <a:lnTo>
                  <a:pt x="10210800" y="2589275"/>
                </a:lnTo>
                <a:close/>
              </a:path>
              <a:path w="10221595" h="2611754">
                <a:moveTo>
                  <a:pt x="10210800" y="2611373"/>
                </a:moveTo>
                <a:lnTo>
                  <a:pt x="10210800" y="2589275"/>
                </a:lnTo>
                <a:lnTo>
                  <a:pt x="10199370" y="2599943"/>
                </a:lnTo>
                <a:lnTo>
                  <a:pt x="10199370" y="2611373"/>
                </a:lnTo>
                <a:lnTo>
                  <a:pt x="10210800" y="261137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64718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02114" y="982472"/>
            <a:ext cx="6884034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无监督学</a:t>
            </a:r>
            <a:r>
              <a:rPr spc="5" dirty="0"/>
              <a:t>习</a:t>
            </a:r>
            <a:r>
              <a:rPr spc="-35" dirty="0"/>
              <a:t> </a:t>
            </a:r>
            <a:r>
              <a:rPr dirty="0"/>
              <a:t>v.s.</a:t>
            </a:r>
            <a:r>
              <a:rPr spc="-30" dirty="0"/>
              <a:t> </a:t>
            </a:r>
            <a:r>
              <a:rPr dirty="0"/>
              <a:t>人类学习过程</a:t>
            </a:r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102114" y="1938019"/>
            <a:ext cx="56699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无监督学习更接近人类学习的过程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361708" y="2642616"/>
            <a:ext cx="4009644" cy="3006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7368742" y="2215283"/>
            <a:ext cx="1078551" cy="1762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6993394" y="4405884"/>
            <a:ext cx="2044446" cy="1719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4604524" y="2884932"/>
            <a:ext cx="2156460" cy="76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4604524" y="2884932"/>
            <a:ext cx="2156460" cy="778510"/>
          </a:xfrm>
          <a:custGeom>
            <a:avLst/>
            <a:gdLst/>
            <a:ahLst/>
            <a:cxnLst/>
            <a:rect l="l" t="t" r="r" b="b"/>
            <a:pathLst>
              <a:path w="2156459" h="778510">
                <a:moveTo>
                  <a:pt x="1771650" y="195834"/>
                </a:moveTo>
                <a:lnTo>
                  <a:pt x="0" y="195834"/>
                </a:lnTo>
                <a:lnTo>
                  <a:pt x="0" y="582930"/>
                </a:lnTo>
                <a:lnTo>
                  <a:pt x="3810" y="582930"/>
                </a:lnTo>
                <a:lnTo>
                  <a:pt x="3810" y="204216"/>
                </a:lnTo>
                <a:lnTo>
                  <a:pt x="8381" y="199644"/>
                </a:lnTo>
                <a:lnTo>
                  <a:pt x="8381" y="204216"/>
                </a:lnTo>
                <a:lnTo>
                  <a:pt x="1767839" y="204216"/>
                </a:lnTo>
                <a:lnTo>
                  <a:pt x="1767839" y="199644"/>
                </a:lnTo>
                <a:lnTo>
                  <a:pt x="1771650" y="195834"/>
                </a:lnTo>
                <a:close/>
              </a:path>
              <a:path w="2156459" h="778510">
                <a:moveTo>
                  <a:pt x="8381" y="204216"/>
                </a:moveTo>
                <a:lnTo>
                  <a:pt x="8381" y="199644"/>
                </a:lnTo>
                <a:lnTo>
                  <a:pt x="3810" y="204216"/>
                </a:lnTo>
                <a:lnTo>
                  <a:pt x="8381" y="204216"/>
                </a:lnTo>
                <a:close/>
              </a:path>
              <a:path w="2156459" h="778510">
                <a:moveTo>
                  <a:pt x="8381" y="574548"/>
                </a:moveTo>
                <a:lnTo>
                  <a:pt x="8381" y="204216"/>
                </a:lnTo>
                <a:lnTo>
                  <a:pt x="3810" y="204216"/>
                </a:lnTo>
                <a:lnTo>
                  <a:pt x="3810" y="574548"/>
                </a:lnTo>
                <a:lnTo>
                  <a:pt x="8381" y="574548"/>
                </a:lnTo>
                <a:close/>
              </a:path>
              <a:path w="2156459" h="778510">
                <a:moveTo>
                  <a:pt x="1776222" y="758189"/>
                </a:moveTo>
                <a:lnTo>
                  <a:pt x="1776222" y="574548"/>
                </a:lnTo>
                <a:lnTo>
                  <a:pt x="3810" y="574548"/>
                </a:lnTo>
                <a:lnTo>
                  <a:pt x="8381" y="578358"/>
                </a:lnTo>
                <a:lnTo>
                  <a:pt x="8382" y="582930"/>
                </a:lnTo>
                <a:lnTo>
                  <a:pt x="1767839" y="582930"/>
                </a:lnTo>
                <a:lnTo>
                  <a:pt x="1767839" y="578358"/>
                </a:lnTo>
                <a:lnTo>
                  <a:pt x="1771650" y="582930"/>
                </a:lnTo>
                <a:lnTo>
                  <a:pt x="1771650" y="762762"/>
                </a:lnTo>
                <a:lnTo>
                  <a:pt x="1776222" y="758189"/>
                </a:lnTo>
                <a:close/>
              </a:path>
              <a:path w="2156459" h="778510">
                <a:moveTo>
                  <a:pt x="8382" y="582930"/>
                </a:moveTo>
                <a:lnTo>
                  <a:pt x="8381" y="578358"/>
                </a:lnTo>
                <a:lnTo>
                  <a:pt x="3810" y="574548"/>
                </a:lnTo>
                <a:lnTo>
                  <a:pt x="3810" y="582930"/>
                </a:lnTo>
                <a:lnTo>
                  <a:pt x="8382" y="582930"/>
                </a:lnTo>
                <a:close/>
              </a:path>
              <a:path w="2156459" h="778510">
                <a:moveTo>
                  <a:pt x="2156460" y="389382"/>
                </a:moveTo>
                <a:lnTo>
                  <a:pt x="1767839" y="0"/>
                </a:lnTo>
                <a:lnTo>
                  <a:pt x="1767839" y="195834"/>
                </a:lnTo>
                <a:lnTo>
                  <a:pt x="1769364" y="195834"/>
                </a:lnTo>
                <a:lnTo>
                  <a:pt x="1769364" y="12954"/>
                </a:lnTo>
                <a:lnTo>
                  <a:pt x="1776222" y="10668"/>
                </a:lnTo>
                <a:lnTo>
                  <a:pt x="1776222" y="19825"/>
                </a:lnTo>
                <a:lnTo>
                  <a:pt x="2145033" y="389378"/>
                </a:lnTo>
                <a:lnTo>
                  <a:pt x="2148078" y="386334"/>
                </a:lnTo>
                <a:lnTo>
                  <a:pt x="2148078" y="397764"/>
                </a:lnTo>
                <a:lnTo>
                  <a:pt x="2156460" y="389382"/>
                </a:lnTo>
                <a:close/>
              </a:path>
              <a:path w="2156459" h="778510">
                <a:moveTo>
                  <a:pt x="1771650" y="204216"/>
                </a:moveTo>
                <a:lnTo>
                  <a:pt x="1771650" y="195834"/>
                </a:lnTo>
                <a:lnTo>
                  <a:pt x="1767839" y="199644"/>
                </a:lnTo>
                <a:lnTo>
                  <a:pt x="1767839" y="204216"/>
                </a:lnTo>
                <a:lnTo>
                  <a:pt x="1771650" y="204216"/>
                </a:lnTo>
                <a:close/>
              </a:path>
              <a:path w="2156459" h="778510">
                <a:moveTo>
                  <a:pt x="1771650" y="582930"/>
                </a:moveTo>
                <a:lnTo>
                  <a:pt x="1767839" y="578358"/>
                </a:lnTo>
                <a:lnTo>
                  <a:pt x="1767839" y="582930"/>
                </a:lnTo>
                <a:lnTo>
                  <a:pt x="1771650" y="582930"/>
                </a:lnTo>
                <a:close/>
              </a:path>
              <a:path w="2156459" h="778510">
                <a:moveTo>
                  <a:pt x="1771650" y="762762"/>
                </a:moveTo>
                <a:lnTo>
                  <a:pt x="1771650" y="582930"/>
                </a:lnTo>
                <a:lnTo>
                  <a:pt x="1767839" y="582930"/>
                </a:lnTo>
                <a:lnTo>
                  <a:pt x="1767839" y="778002"/>
                </a:lnTo>
                <a:lnTo>
                  <a:pt x="1769364" y="776478"/>
                </a:lnTo>
                <a:lnTo>
                  <a:pt x="1769364" y="765048"/>
                </a:lnTo>
                <a:lnTo>
                  <a:pt x="1771650" y="762762"/>
                </a:lnTo>
                <a:close/>
              </a:path>
              <a:path w="2156459" h="778510">
                <a:moveTo>
                  <a:pt x="1776222" y="19825"/>
                </a:moveTo>
                <a:lnTo>
                  <a:pt x="1776222" y="10668"/>
                </a:lnTo>
                <a:lnTo>
                  <a:pt x="1769364" y="12954"/>
                </a:lnTo>
                <a:lnTo>
                  <a:pt x="1776222" y="19825"/>
                </a:lnTo>
                <a:close/>
              </a:path>
              <a:path w="2156459" h="778510">
                <a:moveTo>
                  <a:pt x="1776222" y="204216"/>
                </a:moveTo>
                <a:lnTo>
                  <a:pt x="1776222" y="19825"/>
                </a:lnTo>
                <a:lnTo>
                  <a:pt x="1769364" y="12954"/>
                </a:lnTo>
                <a:lnTo>
                  <a:pt x="1769364" y="195834"/>
                </a:lnTo>
                <a:lnTo>
                  <a:pt x="1771650" y="195834"/>
                </a:lnTo>
                <a:lnTo>
                  <a:pt x="1771650" y="204216"/>
                </a:lnTo>
                <a:lnTo>
                  <a:pt x="1776222" y="204216"/>
                </a:lnTo>
                <a:close/>
              </a:path>
              <a:path w="2156459" h="778510">
                <a:moveTo>
                  <a:pt x="2148078" y="397764"/>
                </a:moveTo>
                <a:lnTo>
                  <a:pt x="2148078" y="392430"/>
                </a:lnTo>
                <a:lnTo>
                  <a:pt x="2145033" y="389378"/>
                </a:lnTo>
                <a:lnTo>
                  <a:pt x="1769364" y="765048"/>
                </a:lnTo>
                <a:lnTo>
                  <a:pt x="1776222" y="768096"/>
                </a:lnTo>
                <a:lnTo>
                  <a:pt x="1776222" y="769619"/>
                </a:lnTo>
                <a:lnTo>
                  <a:pt x="2148078" y="397764"/>
                </a:lnTo>
                <a:close/>
              </a:path>
              <a:path w="2156459" h="778510">
                <a:moveTo>
                  <a:pt x="1776222" y="769619"/>
                </a:moveTo>
                <a:lnTo>
                  <a:pt x="1776222" y="768096"/>
                </a:lnTo>
                <a:lnTo>
                  <a:pt x="1769364" y="765048"/>
                </a:lnTo>
                <a:lnTo>
                  <a:pt x="1769364" y="776478"/>
                </a:lnTo>
                <a:lnTo>
                  <a:pt x="1776222" y="769619"/>
                </a:lnTo>
                <a:close/>
              </a:path>
              <a:path w="2156459" h="778510">
                <a:moveTo>
                  <a:pt x="2148078" y="392430"/>
                </a:moveTo>
                <a:lnTo>
                  <a:pt x="2148078" y="386334"/>
                </a:lnTo>
                <a:lnTo>
                  <a:pt x="2145033" y="389378"/>
                </a:lnTo>
                <a:lnTo>
                  <a:pt x="2148078" y="392430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 txBox="1"/>
          <p:nvPr/>
        </p:nvSpPr>
        <p:spPr>
          <a:xfrm>
            <a:off x="4773174" y="3132073"/>
            <a:ext cx="16287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无需告知即可分类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4604524" y="4638294"/>
            <a:ext cx="2156460" cy="768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4604524" y="4638294"/>
            <a:ext cx="2156460" cy="778510"/>
          </a:xfrm>
          <a:custGeom>
            <a:avLst/>
            <a:gdLst/>
            <a:ahLst/>
            <a:cxnLst/>
            <a:rect l="l" t="t" r="r" b="b"/>
            <a:pathLst>
              <a:path w="2156459" h="778510">
                <a:moveTo>
                  <a:pt x="1771650" y="195072"/>
                </a:moveTo>
                <a:lnTo>
                  <a:pt x="0" y="195072"/>
                </a:lnTo>
                <a:lnTo>
                  <a:pt x="0" y="582930"/>
                </a:lnTo>
                <a:lnTo>
                  <a:pt x="3810" y="582930"/>
                </a:lnTo>
                <a:lnTo>
                  <a:pt x="3810" y="203454"/>
                </a:lnTo>
                <a:lnTo>
                  <a:pt x="8381" y="199644"/>
                </a:lnTo>
                <a:lnTo>
                  <a:pt x="8381" y="203454"/>
                </a:lnTo>
                <a:lnTo>
                  <a:pt x="1767839" y="203454"/>
                </a:lnTo>
                <a:lnTo>
                  <a:pt x="1767839" y="199644"/>
                </a:lnTo>
                <a:lnTo>
                  <a:pt x="1771650" y="195072"/>
                </a:lnTo>
                <a:close/>
              </a:path>
              <a:path w="2156459" h="778510">
                <a:moveTo>
                  <a:pt x="8381" y="203454"/>
                </a:moveTo>
                <a:lnTo>
                  <a:pt x="8381" y="199644"/>
                </a:lnTo>
                <a:lnTo>
                  <a:pt x="3810" y="203454"/>
                </a:lnTo>
                <a:lnTo>
                  <a:pt x="8381" y="203454"/>
                </a:lnTo>
                <a:close/>
              </a:path>
              <a:path w="2156459" h="778510">
                <a:moveTo>
                  <a:pt x="8381" y="574548"/>
                </a:moveTo>
                <a:lnTo>
                  <a:pt x="8381" y="203454"/>
                </a:lnTo>
                <a:lnTo>
                  <a:pt x="3810" y="203454"/>
                </a:lnTo>
                <a:lnTo>
                  <a:pt x="3810" y="574548"/>
                </a:lnTo>
                <a:lnTo>
                  <a:pt x="8381" y="574548"/>
                </a:lnTo>
                <a:close/>
              </a:path>
              <a:path w="2156459" h="778510">
                <a:moveTo>
                  <a:pt x="1776222" y="758189"/>
                </a:moveTo>
                <a:lnTo>
                  <a:pt x="1776222" y="574548"/>
                </a:lnTo>
                <a:lnTo>
                  <a:pt x="3810" y="574548"/>
                </a:lnTo>
                <a:lnTo>
                  <a:pt x="8381" y="578358"/>
                </a:lnTo>
                <a:lnTo>
                  <a:pt x="8381" y="582930"/>
                </a:lnTo>
                <a:lnTo>
                  <a:pt x="1767839" y="582930"/>
                </a:lnTo>
                <a:lnTo>
                  <a:pt x="1767839" y="578358"/>
                </a:lnTo>
                <a:lnTo>
                  <a:pt x="1771650" y="582930"/>
                </a:lnTo>
                <a:lnTo>
                  <a:pt x="1771650" y="762762"/>
                </a:lnTo>
                <a:lnTo>
                  <a:pt x="1776222" y="758189"/>
                </a:lnTo>
                <a:close/>
              </a:path>
              <a:path w="2156459" h="778510">
                <a:moveTo>
                  <a:pt x="8381" y="582930"/>
                </a:moveTo>
                <a:lnTo>
                  <a:pt x="8381" y="578358"/>
                </a:lnTo>
                <a:lnTo>
                  <a:pt x="3810" y="574548"/>
                </a:lnTo>
                <a:lnTo>
                  <a:pt x="3810" y="582930"/>
                </a:lnTo>
                <a:lnTo>
                  <a:pt x="8381" y="582930"/>
                </a:lnTo>
                <a:close/>
              </a:path>
              <a:path w="2156459" h="778510">
                <a:moveTo>
                  <a:pt x="2156460" y="388620"/>
                </a:moveTo>
                <a:lnTo>
                  <a:pt x="1767839" y="0"/>
                </a:lnTo>
                <a:lnTo>
                  <a:pt x="1767839" y="195072"/>
                </a:lnTo>
                <a:lnTo>
                  <a:pt x="1769364" y="195072"/>
                </a:lnTo>
                <a:lnTo>
                  <a:pt x="1769364" y="12954"/>
                </a:lnTo>
                <a:lnTo>
                  <a:pt x="1776222" y="9906"/>
                </a:lnTo>
                <a:lnTo>
                  <a:pt x="1776222" y="19812"/>
                </a:lnTo>
                <a:lnTo>
                  <a:pt x="2145410" y="389001"/>
                </a:lnTo>
                <a:lnTo>
                  <a:pt x="2148078" y="386334"/>
                </a:lnTo>
                <a:lnTo>
                  <a:pt x="2148078" y="397018"/>
                </a:lnTo>
                <a:lnTo>
                  <a:pt x="2156460" y="388620"/>
                </a:lnTo>
                <a:close/>
              </a:path>
              <a:path w="2156459" h="778510">
                <a:moveTo>
                  <a:pt x="1771650" y="203454"/>
                </a:moveTo>
                <a:lnTo>
                  <a:pt x="1771650" y="195072"/>
                </a:lnTo>
                <a:lnTo>
                  <a:pt x="1767839" y="199644"/>
                </a:lnTo>
                <a:lnTo>
                  <a:pt x="1767839" y="203454"/>
                </a:lnTo>
                <a:lnTo>
                  <a:pt x="1771650" y="203454"/>
                </a:lnTo>
                <a:close/>
              </a:path>
              <a:path w="2156459" h="778510">
                <a:moveTo>
                  <a:pt x="1771650" y="582930"/>
                </a:moveTo>
                <a:lnTo>
                  <a:pt x="1767839" y="578358"/>
                </a:lnTo>
                <a:lnTo>
                  <a:pt x="1767839" y="582930"/>
                </a:lnTo>
                <a:lnTo>
                  <a:pt x="1771650" y="582930"/>
                </a:lnTo>
                <a:close/>
              </a:path>
              <a:path w="2156459" h="778510">
                <a:moveTo>
                  <a:pt x="1771650" y="762762"/>
                </a:moveTo>
                <a:lnTo>
                  <a:pt x="1771650" y="582930"/>
                </a:lnTo>
                <a:lnTo>
                  <a:pt x="1767839" y="582930"/>
                </a:lnTo>
                <a:lnTo>
                  <a:pt x="1767839" y="778002"/>
                </a:lnTo>
                <a:lnTo>
                  <a:pt x="1769364" y="776475"/>
                </a:lnTo>
                <a:lnTo>
                  <a:pt x="1769364" y="765048"/>
                </a:lnTo>
                <a:lnTo>
                  <a:pt x="1771650" y="762762"/>
                </a:lnTo>
                <a:close/>
              </a:path>
              <a:path w="2156459" h="778510">
                <a:moveTo>
                  <a:pt x="1776222" y="19812"/>
                </a:moveTo>
                <a:lnTo>
                  <a:pt x="1776222" y="9906"/>
                </a:lnTo>
                <a:lnTo>
                  <a:pt x="1769364" y="12954"/>
                </a:lnTo>
                <a:lnTo>
                  <a:pt x="1776222" y="19812"/>
                </a:lnTo>
                <a:close/>
              </a:path>
              <a:path w="2156459" h="778510">
                <a:moveTo>
                  <a:pt x="1776222" y="203454"/>
                </a:moveTo>
                <a:lnTo>
                  <a:pt x="1776222" y="19812"/>
                </a:lnTo>
                <a:lnTo>
                  <a:pt x="1769364" y="12954"/>
                </a:lnTo>
                <a:lnTo>
                  <a:pt x="1769364" y="195072"/>
                </a:lnTo>
                <a:lnTo>
                  <a:pt x="1771650" y="195072"/>
                </a:lnTo>
                <a:lnTo>
                  <a:pt x="1771650" y="203454"/>
                </a:lnTo>
                <a:lnTo>
                  <a:pt x="1776222" y="203454"/>
                </a:lnTo>
                <a:close/>
              </a:path>
              <a:path w="2156459" h="778510">
                <a:moveTo>
                  <a:pt x="2148078" y="397018"/>
                </a:moveTo>
                <a:lnTo>
                  <a:pt x="2148078" y="391668"/>
                </a:lnTo>
                <a:lnTo>
                  <a:pt x="2145410" y="389001"/>
                </a:lnTo>
                <a:lnTo>
                  <a:pt x="1769364" y="765048"/>
                </a:lnTo>
                <a:lnTo>
                  <a:pt x="1776222" y="768096"/>
                </a:lnTo>
                <a:lnTo>
                  <a:pt x="1776222" y="769603"/>
                </a:lnTo>
                <a:lnTo>
                  <a:pt x="2148078" y="397018"/>
                </a:lnTo>
                <a:close/>
              </a:path>
              <a:path w="2156459" h="778510">
                <a:moveTo>
                  <a:pt x="1776222" y="769603"/>
                </a:moveTo>
                <a:lnTo>
                  <a:pt x="1776222" y="768096"/>
                </a:lnTo>
                <a:lnTo>
                  <a:pt x="1769364" y="765048"/>
                </a:lnTo>
                <a:lnTo>
                  <a:pt x="1769364" y="776475"/>
                </a:lnTo>
                <a:lnTo>
                  <a:pt x="1776222" y="769603"/>
                </a:lnTo>
                <a:close/>
              </a:path>
              <a:path w="2156459" h="778510">
                <a:moveTo>
                  <a:pt x="2148078" y="391668"/>
                </a:moveTo>
                <a:lnTo>
                  <a:pt x="2148078" y="386334"/>
                </a:lnTo>
                <a:lnTo>
                  <a:pt x="2145410" y="389001"/>
                </a:lnTo>
                <a:lnTo>
                  <a:pt x="2148078" y="39166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5073402" y="4885435"/>
            <a:ext cx="10274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无监督学习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643191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无监督学习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89134" y="982472"/>
            <a:ext cx="492506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无监督学习方法：聚类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223018" y="1937257"/>
            <a:ext cx="4660900" cy="36912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 marR="321945" indent="-250825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人类和许多动物都有“归堆”  的能力。这就是聚类。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Arial" panose="020B0604020202020204"/>
              <a:buChar char="–"/>
            </a:pPr>
            <a:endParaRPr sz="3550">
              <a:latin typeface="Times New Roman" panose="02020603050405020304"/>
              <a:cs typeface="Times New Roman" panose="02020603050405020304"/>
            </a:endParaRPr>
          </a:p>
          <a:p>
            <a:pPr marL="262890" marR="5080" indent="-250825">
              <a:lnSpc>
                <a:spcPct val="100000"/>
              </a:lnSpc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聚类算法根据某种“相似程度”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或者“距离”，把距离近或者 相似度高的实例归到一类。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Clr>
                <a:srgbClr val="002060"/>
              </a:buClr>
              <a:buFont typeface="Arial" panose="020B0604020202020204"/>
              <a:buChar char="–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62890" marR="321945" indent="-250825">
              <a:lnSpc>
                <a:spcPct val="100000"/>
              </a:lnSpc>
              <a:spcBef>
                <a:spcPts val="138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与分类类似，大部分聚类也需 要事先指定聚类的数目。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5314315" y="2620010"/>
            <a:ext cx="3578860" cy="27190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71893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无监督学习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460889" y="982472"/>
            <a:ext cx="639508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无监督学习方法：自动编码器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30360" y="2036317"/>
            <a:ext cx="3359150" cy="239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indent="-301625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4325" algn="l"/>
              </a:tabLst>
            </a:pPr>
            <a:r>
              <a:rPr sz="245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自动编码器</a:t>
            </a:r>
            <a:endParaRPr sz="245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3575" marR="5080" indent="-250825" algn="just">
              <a:lnSpc>
                <a:spcPct val="150000"/>
              </a:lnSpc>
              <a:spcBef>
                <a:spcPts val="590"/>
              </a:spcBef>
            </a:pPr>
            <a:r>
              <a:rPr sz="210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100" spc="14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原始数据经过神经网络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“编码”，再根据编码 信息“解码”，还原原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有信息。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31171" y="4474100"/>
            <a:ext cx="2958465" cy="146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marR="5080" indent="-250825" algn="just">
              <a:lnSpc>
                <a:spcPct val="150000"/>
              </a:lnSpc>
              <a:spcBef>
                <a:spcPts val="100"/>
              </a:spcBef>
            </a:pPr>
            <a:r>
              <a:rPr sz="210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100" spc="14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适应大量样本后，编码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器本身能够表示关于问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题的本质特征。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439909" y="2332879"/>
            <a:ext cx="5565432" cy="3608485"/>
            <a:chOff x="3496" y="2777"/>
            <a:chExt cx="10696" cy="6580"/>
          </a:xfrm>
        </p:grpSpPr>
        <p:sp>
          <p:nvSpPr>
            <p:cNvPr id="7" name="object 5"/>
            <p:cNvSpPr/>
            <p:nvPr/>
          </p:nvSpPr>
          <p:spPr>
            <a:xfrm>
              <a:off x="6239" y="6548"/>
              <a:ext cx="1704" cy="159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6"/>
            <p:cNvSpPr/>
            <p:nvPr/>
          </p:nvSpPr>
          <p:spPr>
            <a:xfrm>
              <a:off x="6239" y="6548"/>
              <a:ext cx="1704" cy="1605"/>
            </a:xfrm>
            <a:custGeom>
              <a:avLst/>
              <a:gdLst/>
              <a:ahLst/>
              <a:cxnLst/>
              <a:rect l="l" t="t" r="r" b="b"/>
              <a:pathLst>
                <a:path w="1082039" h="1019175">
                  <a:moveTo>
                    <a:pt x="1082040" y="854963"/>
                  </a:moveTo>
                  <a:lnTo>
                    <a:pt x="1082040" y="163829"/>
                  </a:lnTo>
                  <a:lnTo>
                    <a:pt x="1081278" y="154685"/>
                  </a:lnTo>
                  <a:lnTo>
                    <a:pt x="1069022" y="106531"/>
                  </a:lnTo>
                  <a:lnTo>
                    <a:pt x="1044545" y="65052"/>
                  </a:lnTo>
                  <a:lnTo>
                    <a:pt x="1009888" y="32182"/>
                  </a:lnTo>
                  <a:lnTo>
                    <a:pt x="967096" y="9853"/>
                  </a:lnTo>
                  <a:lnTo>
                    <a:pt x="918210" y="0"/>
                  </a:lnTo>
                  <a:lnTo>
                    <a:pt x="172974" y="0"/>
                  </a:lnTo>
                  <a:lnTo>
                    <a:pt x="123653" y="7177"/>
                  </a:lnTo>
                  <a:lnTo>
                    <a:pt x="79788" y="27247"/>
                  </a:lnTo>
                  <a:lnTo>
                    <a:pt x="43515" y="58358"/>
                  </a:lnTo>
                  <a:lnTo>
                    <a:pt x="16968" y="98661"/>
                  </a:lnTo>
                  <a:lnTo>
                    <a:pt x="2285" y="146304"/>
                  </a:lnTo>
                  <a:lnTo>
                    <a:pt x="0" y="172212"/>
                  </a:lnTo>
                  <a:lnTo>
                    <a:pt x="0" y="846582"/>
                  </a:lnTo>
                  <a:lnTo>
                    <a:pt x="2286" y="872490"/>
                  </a:lnTo>
                  <a:lnTo>
                    <a:pt x="3810" y="880872"/>
                  </a:lnTo>
                  <a:lnTo>
                    <a:pt x="8382" y="896555"/>
                  </a:lnTo>
                  <a:lnTo>
                    <a:pt x="8382" y="172212"/>
                  </a:lnTo>
                  <a:lnTo>
                    <a:pt x="10667" y="147828"/>
                  </a:lnTo>
                  <a:lnTo>
                    <a:pt x="30265" y="91287"/>
                  </a:lnTo>
                  <a:lnTo>
                    <a:pt x="62483" y="51054"/>
                  </a:lnTo>
                  <a:lnTo>
                    <a:pt x="96784" y="27109"/>
                  </a:lnTo>
                  <a:lnTo>
                    <a:pt x="146858" y="10319"/>
                  </a:lnTo>
                  <a:lnTo>
                    <a:pt x="172974" y="8382"/>
                  </a:lnTo>
                  <a:lnTo>
                    <a:pt x="918972" y="8451"/>
                  </a:lnTo>
                  <a:lnTo>
                    <a:pt x="972533" y="20762"/>
                  </a:lnTo>
                  <a:lnTo>
                    <a:pt x="1012071" y="44183"/>
                  </a:lnTo>
                  <a:lnTo>
                    <a:pt x="1043344" y="77339"/>
                  </a:lnTo>
                  <a:lnTo>
                    <a:pt x="1064493" y="118164"/>
                  </a:lnTo>
                  <a:lnTo>
                    <a:pt x="1073658" y="164591"/>
                  </a:lnTo>
                  <a:lnTo>
                    <a:pt x="1073658" y="897925"/>
                  </a:lnTo>
                  <a:lnTo>
                    <a:pt x="1082040" y="854963"/>
                  </a:lnTo>
                  <a:close/>
                </a:path>
                <a:path w="1082039" h="1019175">
                  <a:moveTo>
                    <a:pt x="1073658" y="897925"/>
                  </a:moveTo>
                  <a:lnTo>
                    <a:pt x="1073658" y="854963"/>
                  </a:lnTo>
                  <a:lnTo>
                    <a:pt x="1072896" y="863345"/>
                  </a:lnTo>
                  <a:lnTo>
                    <a:pt x="1061272" y="909028"/>
                  </a:lnTo>
                  <a:lnTo>
                    <a:pt x="1038064" y="948421"/>
                  </a:lnTo>
                  <a:lnTo>
                    <a:pt x="1005199" y="979679"/>
                  </a:lnTo>
                  <a:lnTo>
                    <a:pt x="964605" y="1000958"/>
                  </a:lnTo>
                  <a:lnTo>
                    <a:pt x="918210" y="1010412"/>
                  </a:lnTo>
                  <a:lnTo>
                    <a:pt x="172974" y="1010412"/>
                  </a:lnTo>
                  <a:lnTo>
                    <a:pt x="126164" y="1003732"/>
                  </a:lnTo>
                  <a:lnTo>
                    <a:pt x="84326" y="984501"/>
                  </a:lnTo>
                  <a:lnTo>
                    <a:pt x="49663" y="954666"/>
                  </a:lnTo>
                  <a:lnTo>
                    <a:pt x="24376" y="916172"/>
                  </a:lnTo>
                  <a:lnTo>
                    <a:pt x="10668" y="870966"/>
                  </a:lnTo>
                  <a:lnTo>
                    <a:pt x="8382" y="845819"/>
                  </a:lnTo>
                  <a:lnTo>
                    <a:pt x="8382" y="896555"/>
                  </a:lnTo>
                  <a:lnTo>
                    <a:pt x="38201" y="954286"/>
                  </a:lnTo>
                  <a:lnTo>
                    <a:pt x="70104" y="984504"/>
                  </a:lnTo>
                  <a:lnTo>
                    <a:pt x="118710" y="1010026"/>
                  </a:lnTo>
                  <a:lnTo>
                    <a:pt x="172974" y="1018794"/>
                  </a:lnTo>
                  <a:lnTo>
                    <a:pt x="918972" y="1018794"/>
                  </a:lnTo>
                  <a:lnTo>
                    <a:pt x="975383" y="1005609"/>
                  </a:lnTo>
                  <a:lnTo>
                    <a:pt x="1017031" y="981072"/>
                  </a:lnTo>
                  <a:lnTo>
                    <a:pt x="1050134" y="946439"/>
                  </a:lnTo>
                  <a:lnTo>
                    <a:pt x="1072525" y="903730"/>
                  </a:lnTo>
                  <a:lnTo>
                    <a:pt x="1073658" y="897925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7"/>
            <p:cNvSpPr txBox="1"/>
            <p:nvPr/>
          </p:nvSpPr>
          <p:spPr>
            <a:xfrm>
              <a:off x="6545" y="7121"/>
              <a:ext cx="1094" cy="898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550" spc="5" dirty="0">
                  <a:latin typeface="Calibri" panose="020F0502020204030204"/>
                  <a:cs typeface="Calibri" panose="020F0502020204030204"/>
                </a:rPr>
                <a:t>encoder</a:t>
              </a:r>
              <a:endParaRPr sz="155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8626" y="5650"/>
              <a:ext cx="611" cy="3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9"/>
            <p:cNvSpPr/>
            <p:nvPr/>
          </p:nvSpPr>
          <p:spPr>
            <a:xfrm>
              <a:off x="8626" y="5650"/>
              <a:ext cx="611" cy="3195"/>
            </a:xfrm>
            <a:custGeom>
              <a:avLst/>
              <a:gdLst/>
              <a:ahLst/>
              <a:cxnLst/>
              <a:rect l="l" t="t" r="r" b="b"/>
              <a:pathLst>
                <a:path w="387984" h="2028825">
                  <a:moveTo>
                    <a:pt x="387858" y="1961388"/>
                  </a:moveTo>
                  <a:lnTo>
                    <a:pt x="387858" y="67056"/>
                  </a:lnTo>
                  <a:lnTo>
                    <a:pt x="365255" y="17064"/>
                  </a:lnTo>
                  <a:lnTo>
                    <a:pt x="326898" y="0"/>
                  </a:lnTo>
                  <a:lnTo>
                    <a:pt x="67056" y="0"/>
                  </a:lnTo>
                  <a:lnTo>
                    <a:pt x="27412" y="12982"/>
                  </a:lnTo>
                  <a:lnTo>
                    <a:pt x="3047" y="47244"/>
                  </a:lnTo>
                  <a:lnTo>
                    <a:pt x="0" y="67056"/>
                  </a:lnTo>
                  <a:lnTo>
                    <a:pt x="0" y="1961388"/>
                  </a:lnTo>
                  <a:lnTo>
                    <a:pt x="1524" y="1975104"/>
                  </a:lnTo>
                  <a:lnTo>
                    <a:pt x="3048" y="1981962"/>
                  </a:lnTo>
                  <a:lnTo>
                    <a:pt x="5334" y="1988058"/>
                  </a:lnTo>
                  <a:lnTo>
                    <a:pt x="8382" y="1993392"/>
                  </a:lnTo>
                  <a:lnTo>
                    <a:pt x="8382" y="67056"/>
                  </a:lnTo>
                  <a:lnTo>
                    <a:pt x="9905" y="54864"/>
                  </a:lnTo>
                  <a:lnTo>
                    <a:pt x="30480" y="21336"/>
                  </a:lnTo>
                  <a:lnTo>
                    <a:pt x="67056" y="7712"/>
                  </a:lnTo>
                  <a:lnTo>
                    <a:pt x="320040" y="7620"/>
                  </a:lnTo>
                  <a:lnTo>
                    <a:pt x="332232" y="9144"/>
                  </a:lnTo>
                  <a:lnTo>
                    <a:pt x="373930" y="42573"/>
                  </a:lnTo>
                  <a:lnTo>
                    <a:pt x="379476" y="1992464"/>
                  </a:lnTo>
                  <a:lnTo>
                    <a:pt x="381992" y="1988613"/>
                  </a:lnTo>
                  <a:lnTo>
                    <a:pt x="387096" y="1968246"/>
                  </a:lnTo>
                  <a:lnTo>
                    <a:pt x="387858" y="1961388"/>
                  </a:lnTo>
                  <a:close/>
                </a:path>
                <a:path w="387984" h="2028825">
                  <a:moveTo>
                    <a:pt x="379476" y="1992464"/>
                  </a:moveTo>
                  <a:lnTo>
                    <a:pt x="379476" y="1961388"/>
                  </a:lnTo>
                  <a:lnTo>
                    <a:pt x="377952" y="1973580"/>
                  </a:lnTo>
                  <a:lnTo>
                    <a:pt x="370913" y="1991270"/>
                  </a:lnTo>
                  <a:lnTo>
                    <a:pt x="359540" y="2005274"/>
                  </a:lnTo>
                  <a:lnTo>
                    <a:pt x="344419" y="2015051"/>
                  </a:lnTo>
                  <a:lnTo>
                    <a:pt x="326898" y="2019853"/>
                  </a:lnTo>
                  <a:lnTo>
                    <a:pt x="67056" y="2019960"/>
                  </a:lnTo>
                  <a:lnTo>
                    <a:pt x="49311" y="2017590"/>
                  </a:lnTo>
                  <a:lnTo>
                    <a:pt x="11430" y="1978914"/>
                  </a:lnTo>
                  <a:lnTo>
                    <a:pt x="8382" y="1961388"/>
                  </a:lnTo>
                  <a:lnTo>
                    <a:pt x="8382" y="1993392"/>
                  </a:lnTo>
                  <a:lnTo>
                    <a:pt x="12192" y="1999488"/>
                  </a:lnTo>
                  <a:lnTo>
                    <a:pt x="16002" y="2004060"/>
                  </a:lnTo>
                  <a:lnTo>
                    <a:pt x="19812" y="2009394"/>
                  </a:lnTo>
                  <a:lnTo>
                    <a:pt x="60143" y="2028439"/>
                  </a:lnTo>
                  <a:lnTo>
                    <a:pt x="327660" y="2028444"/>
                  </a:lnTo>
                  <a:lnTo>
                    <a:pt x="333756" y="2026920"/>
                  </a:lnTo>
                  <a:lnTo>
                    <a:pt x="353654" y="2019961"/>
                  </a:lnTo>
                  <a:lnTo>
                    <a:pt x="370289" y="2006522"/>
                  </a:lnTo>
                  <a:lnTo>
                    <a:pt x="379476" y="1992464"/>
                  </a:lnTo>
                  <a:close/>
                </a:path>
              </a:pathLst>
            </a:custGeom>
            <a:solidFill>
              <a:srgbClr val="98B9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0"/>
            <p:cNvSpPr/>
            <p:nvPr/>
          </p:nvSpPr>
          <p:spPr>
            <a:xfrm>
              <a:off x="9920" y="6548"/>
              <a:ext cx="1654" cy="1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1"/>
            <p:cNvSpPr/>
            <p:nvPr/>
          </p:nvSpPr>
          <p:spPr>
            <a:xfrm>
              <a:off x="9920" y="6548"/>
              <a:ext cx="1654" cy="1605"/>
            </a:xfrm>
            <a:custGeom>
              <a:avLst/>
              <a:gdLst/>
              <a:ahLst/>
              <a:cxnLst/>
              <a:rect l="l" t="t" r="r" b="b"/>
              <a:pathLst>
                <a:path w="1050290" h="1019175">
                  <a:moveTo>
                    <a:pt x="1050036" y="854963"/>
                  </a:moveTo>
                  <a:lnTo>
                    <a:pt x="1050036" y="163829"/>
                  </a:lnTo>
                  <a:lnTo>
                    <a:pt x="1049274" y="154685"/>
                  </a:lnTo>
                  <a:lnTo>
                    <a:pt x="1036899" y="106391"/>
                  </a:lnTo>
                  <a:lnTo>
                    <a:pt x="1012402" y="64933"/>
                  </a:lnTo>
                  <a:lnTo>
                    <a:pt x="977786" y="32154"/>
                  </a:lnTo>
                  <a:lnTo>
                    <a:pt x="935053" y="9896"/>
                  </a:lnTo>
                  <a:lnTo>
                    <a:pt x="886206" y="0"/>
                  </a:lnTo>
                  <a:lnTo>
                    <a:pt x="172212" y="0"/>
                  </a:lnTo>
                  <a:lnTo>
                    <a:pt x="123023" y="7165"/>
                  </a:lnTo>
                  <a:lnTo>
                    <a:pt x="79147" y="27293"/>
                  </a:lnTo>
                  <a:lnTo>
                    <a:pt x="42796" y="58468"/>
                  </a:lnTo>
                  <a:lnTo>
                    <a:pt x="16184" y="98777"/>
                  </a:lnTo>
                  <a:lnTo>
                    <a:pt x="1523" y="146304"/>
                  </a:lnTo>
                  <a:lnTo>
                    <a:pt x="0" y="163830"/>
                  </a:lnTo>
                  <a:lnTo>
                    <a:pt x="0" y="854963"/>
                  </a:lnTo>
                  <a:lnTo>
                    <a:pt x="1524" y="872490"/>
                  </a:lnTo>
                  <a:lnTo>
                    <a:pt x="3048" y="880872"/>
                  </a:lnTo>
                  <a:lnTo>
                    <a:pt x="8382" y="898353"/>
                  </a:lnTo>
                  <a:lnTo>
                    <a:pt x="8382" y="163830"/>
                  </a:lnTo>
                  <a:lnTo>
                    <a:pt x="9905" y="147828"/>
                  </a:lnTo>
                  <a:lnTo>
                    <a:pt x="29775" y="91506"/>
                  </a:lnTo>
                  <a:lnTo>
                    <a:pt x="61721" y="51054"/>
                  </a:lnTo>
                  <a:lnTo>
                    <a:pt x="96232" y="27178"/>
                  </a:lnTo>
                  <a:lnTo>
                    <a:pt x="145971" y="10356"/>
                  </a:lnTo>
                  <a:lnTo>
                    <a:pt x="886206" y="8381"/>
                  </a:lnTo>
                  <a:lnTo>
                    <a:pt x="894588" y="9143"/>
                  </a:lnTo>
                  <a:lnTo>
                    <a:pt x="940443" y="20769"/>
                  </a:lnTo>
                  <a:lnTo>
                    <a:pt x="979926" y="44229"/>
                  </a:lnTo>
                  <a:lnTo>
                    <a:pt x="1011188" y="77422"/>
                  </a:lnTo>
                  <a:lnTo>
                    <a:pt x="1032380" y="118244"/>
                  </a:lnTo>
                  <a:lnTo>
                    <a:pt x="1041654" y="164591"/>
                  </a:lnTo>
                  <a:lnTo>
                    <a:pt x="1041654" y="895811"/>
                  </a:lnTo>
                  <a:lnTo>
                    <a:pt x="1050036" y="854963"/>
                  </a:lnTo>
                  <a:close/>
                </a:path>
                <a:path w="1050290" h="1019175">
                  <a:moveTo>
                    <a:pt x="1041654" y="895811"/>
                  </a:moveTo>
                  <a:lnTo>
                    <a:pt x="1041654" y="854963"/>
                  </a:lnTo>
                  <a:lnTo>
                    <a:pt x="1040891" y="863345"/>
                  </a:lnTo>
                  <a:lnTo>
                    <a:pt x="1029108" y="909183"/>
                  </a:lnTo>
                  <a:lnTo>
                    <a:pt x="1005910" y="948501"/>
                  </a:lnTo>
                  <a:lnTo>
                    <a:pt x="973134" y="979608"/>
                  </a:lnTo>
                  <a:lnTo>
                    <a:pt x="932620" y="1000809"/>
                  </a:lnTo>
                  <a:lnTo>
                    <a:pt x="886206" y="1010412"/>
                  </a:lnTo>
                  <a:lnTo>
                    <a:pt x="172212" y="1010412"/>
                  </a:lnTo>
                  <a:lnTo>
                    <a:pt x="125288" y="1003613"/>
                  </a:lnTo>
                  <a:lnTo>
                    <a:pt x="83590" y="984402"/>
                  </a:lnTo>
                  <a:lnTo>
                    <a:pt x="49122" y="954646"/>
                  </a:lnTo>
                  <a:lnTo>
                    <a:pt x="23892" y="916211"/>
                  </a:lnTo>
                  <a:lnTo>
                    <a:pt x="9906" y="870966"/>
                  </a:lnTo>
                  <a:lnTo>
                    <a:pt x="8382" y="854202"/>
                  </a:lnTo>
                  <a:lnTo>
                    <a:pt x="8382" y="898353"/>
                  </a:lnTo>
                  <a:lnTo>
                    <a:pt x="37357" y="953716"/>
                  </a:lnTo>
                  <a:lnTo>
                    <a:pt x="69342" y="984504"/>
                  </a:lnTo>
                  <a:lnTo>
                    <a:pt x="117981" y="1010016"/>
                  </a:lnTo>
                  <a:lnTo>
                    <a:pt x="172212" y="1018794"/>
                  </a:lnTo>
                  <a:lnTo>
                    <a:pt x="886206" y="1018794"/>
                  </a:lnTo>
                  <a:lnTo>
                    <a:pt x="943691" y="1005466"/>
                  </a:lnTo>
                  <a:lnTo>
                    <a:pt x="985077" y="981010"/>
                  </a:lnTo>
                  <a:lnTo>
                    <a:pt x="1017760" y="946529"/>
                  </a:lnTo>
                  <a:lnTo>
                    <a:pt x="1039995" y="903891"/>
                  </a:lnTo>
                  <a:lnTo>
                    <a:pt x="1041654" y="895811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2"/>
            <p:cNvSpPr txBox="1"/>
            <p:nvPr/>
          </p:nvSpPr>
          <p:spPr>
            <a:xfrm>
              <a:off x="10200" y="7121"/>
              <a:ext cx="1093" cy="898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550" spc="5" dirty="0">
                  <a:latin typeface="Calibri" panose="020F0502020204030204"/>
                  <a:cs typeface="Calibri" panose="020F0502020204030204"/>
                </a:rPr>
                <a:t>decoder</a:t>
              </a:r>
              <a:endParaRPr sz="155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8030" y="6908"/>
              <a:ext cx="612" cy="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4"/>
            <p:cNvSpPr/>
            <p:nvPr/>
          </p:nvSpPr>
          <p:spPr>
            <a:xfrm>
              <a:off x="8030" y="6908"/>
              <a:ext cx="612" cy="845"/>
            </a:xfrm>
            <a:custGeom>
              <a:avLst/>
              <a:gdLst/>
              <a:ahLst/>
              <a:cxnLst/>
              <a:rect l="l" t="t" r="r" b="b"/>
              <a:pathLst>
                <a:path w="388620" h="536575">
                  <a:moveTo>
                    <a:pt x="193548" y="136398"/>
                  </a:moveTo>
                  <a:lnTo>
                    <a:pt x="0" y="136398"/>
                  </a:lnTo>
                  <a:lnTo>
                    <a:pt x="0" y="400050"/>
                  </a:lnTo>
                  <a:lnTo>
                    <a:pt x="4572" y="400050"/>
                  </a:lnTo>
                  <a:lnTo>
                    <a:pt x="4572" y="144780"/>
                  </a:lnTo>
                  <a:lnTo>
                    <a:pt x="8381" y="140970"/>
                  </a:lnTo>
                  <a:lnTo>
                    <a:pt x="8381" y="144780"/>
                  </a:lnTo>
                  <a:lnTo>
                    <a:pt x="189738" y="144780"/>
                  </a:lnTo>
                  <a:lnTo>
                    <a:pt x="189738" y="140970"/>
                  </a:lnTo>
                  <a:lnTo>
                    <a:pt x="193548" y="136398"/>
                  </a:lnTo>
                  <a:close/>
                </a:path>
                <a:path w="388620" h="536575">
                  <a:moveTo>
                    <a:pt x="8381" y="144780"/>
                  </a:moveTo>
                  <a:lnTo>
                    <a:pt x="8381" y="140970"/>
                  </a:lnTo>
                  <a:lnTo>
                    <a:pt x="4572" y="144780"/>
                  </a:lnTo>
                  <a:lnTo>
                    <a:pt x="8381" y="144780"/>
                  </a:lnTo>
                  <a:close/>
                </a:path>
                <a:path w="388620" h="536575">
                  <a:moveTo>
                    <a:pt x="8381" y="391668"/>
                  </a:moveTo>
                  <a:lnTo>
                    <a:pt x="8381" y="144780"/>
                  </a:lnTo>
                  <a:lnTo>
                    <a:pt x="4572" y="144780"/>
                  </a:lnTo>
                  <a:lnTo>
                    <a:pt x="4572" y="391668"/>
                  </a:lnTo>
                  <a:lnTo>
                    <a:pt x="8381" y="391668"/>
                  </a:lnTo>
                  <a:close/>
                </a:path>
                <a:path w="388620" h="536575">
                  <a:moveTo>
                    <a:pt x="198120" y="510914"/>
                  </a:moveTo>
                  <a:lnTo>
                    <a:pt x="198119" y="391668"/>
                  </a:lnTo>
                  <a:lnTo>
                    <a:pt x="4572" y="391668"/>
                  </a:lnTo>
                  <a:lnTo>
                    <a:pt x="8381" y="396240"/>
                  </a:lnTo>
                  <a:lnTo>
                    <a:pt x="8381" y="400050"/>
                  </a:lnTo>
                  <a:lnTo>
                    <a:pt x="189738" y="400050"/>
                  </a:lnTo>
                  <a:lnTo>
                    <a:pt x="189738" y="396240"/>
                  </a:lnTo>
                  <a:lnTo>
                    <a:pt x="193548" y="400050"/>
                  </a:lnTo>
                  <a:lnTo>
                    <a:pt x="193548" y="517090"/>
                  </a:lnTo>
                  <a:lnTo>
                    <a:pt x="198120" y="510914"/>
                  </a:lnTo>
                  <a:close/>
                </a:path>
                <a:path w="388620" h="536575">
                  <a:moveTo>
                    <a:pt x="8381" y="400050"/>
                  </a:moveTo>
                  <a:lnTo>
                    <a:pt x="8381" y="396240"/>
                  </a:lnTo>
                  <a:lnTo>
                    <a:pt x="4572" y="391668"/>
                  </a:lnTo>
                  <a:lnTo>
                    <a:pt x="4572" y="400050"/>
                  </a:lnTo>
                  <a:lnTo>
                    <a:pt x="8381" y="400050"/>
                  </a:lnTo>
                  <a:close/>
                </a:path>
                <a:path w="388620" h="536575">
                  <a:moveTo>
                    <a:pt x="388620" y="268224"/>
                  </a:moveTo>
                  <a:lnTo>
                    <a:pt x="189738" y="0"/>
                  </a:lnTo>
                  <a:lnTo>
                    <a:pt x="189738" y="136398"/>
                  </a:lnTo>
                  <a:lnTo>
                    <a:pt x="190500" y="136398"/>
                  </a:lnTo>
                  <a:lnTo>
                    <a:pt x="190500" y="15240"/>
                  </a:lnTo>
                  <a:lnTo>
                    <a:pt x="198119" y="12954"/>
                  </a:lnTo>
                  <a:lnTo>
                    <a:pt x="198119" y="25533"/>
                  </a:lnTo>
                  <a:lnTo>
                    <a:pt x="377783" y="268224"/>
                  </a:lnTo>
                  <a:lnTo>
                    <a:pt x="379476" y="265938"/>
                  </a:lnTo>
                  <a:lnTo>
                    <a:pt x="379476" y="280556"/>
                  </a:lnTo>
                  <a:lnTo>
                    <a:pt x="388620" y="268224"/>
                  </a:lnTo>
                  <a:close/>
                </a:path>
                <a:path w="388620" h="536575">
                  <a:moveTo>
                    <a:pt x="193548" y="144780"/>
                  </a:moveTo>
                  <a:lnTo>
                    <a:pt x="193548" y="136398"/>
                  </a:lnTo>
                  <a:lnTo>
                    <a:pt x="189738" y="140970"/>
                  </a:lnTo>
                  <a:lnTo>
                    <a:pt x="189738" y="144780"/>
                  </a:lnTo>
                  <a:lnTo>
                    <a:pt x="193548" y="144780"/>
                  </a:lnTo>
                  <a:close/>
                </a:path>
                <a:path w="388620" h="536575">
                  <a:moveTo>
                    <a:pt x="193548" y="400050"/>
                  </a:moveTo>
                  <a:lnTo>
                    <a:pt x="189738" y="396240"/>
                  </a:lnTo>
                  <a:lnTo>
                    <a:pt x="189738" y="400050"/>
                  </a:lnTo>
                  <a:lnTo>
                    <a:pt x="193548" y="400050"/>
                  </a:lnTo>
                  <a:close/>
                </a:path>
                <a:path w="388620" h="536575">
                  <a:moveTo>
                    <a:pt x="193548" y="517090"/>
                  </a:moveTo>
                  <a:lnTo>
                    <a:pt x="193548" y="400050"/>
                  </a:lnTo>
                  <a:lnTo>
                    <a:pt x="189738" y="400050"/>
                  </a:lnTo>
                  <a:lnTo>
                    <a:pt x="189738" y="536448"/>
                  </a:lnTo>
                  <a:lnTo>
                    <a:pt x="190500" y="535420"/>
                  </a:lnTo>
                  <a:lnTo>
                    <a:pt x="190500" y="521208"/>
                  </a:lnTo>
                  <a:lnTo>
                    <a:pt x="193548" y="517090"/>
                  </a:lnTo>
                  <a:close/>
                </a:path>
                <a:path w="388620" h="536575">
                  <a:moveTo>
                    <a:pt x="198119" y="25533"/>
                  </a:moveTo>
                  <a:lnTo>
                    <a:pt x="198119" y="12954"/>
                  </a:lnTo>
                  <a:lnTo>
                    <a:pt x="190500" y="15240"/>
                  </a:lnTo>
                  <a:lnTo>
                    <a:pt x="198119" y="25533"/>
                  </a:lnTo>
                  <a:close/>
                </a:path>
                <a:path w="388620" h="536575">
                  <a:moveTo>
                    <a:pt x="198119" y="144780"/>
                  </a:moveTo>
                  <a:lnTo>
                    <a:pt x="198119" y="25533"/>
                  </a:lnTo>
                  <a:lnTo>
                    <a:pt x="190500" y="15240"/>
                  </a:lnTo>
                  <a:lnTo>
                    <a:pt x="190500" y="136398"/>
                  </a:lnTo>
                  <a:lnTo>
                    <a:pt x="193548" y="136398"/>
                  </a:lnTo>
                  <a:lnTo>
                    <a:pt x="193548" y="144780"/>
                  </a:lnTo>
                  <a:lnTo>
                    <a:pt x="198119" y="144780"/>
                  </a:lnTo>
                  <a:close/>
                </a:path>
                <a:path w="388620" h="536575">
                  <a:moveTo>
                    <a:pt x="379476" y="280556"/>
                  </a:moveTo>
                  <a:lnTo>
                    <a:pt x="379476" y="270510"/>
                  </a:lnTo>
                  <a:lnTo>
                    <a:pt x="377783" y="268224"/>
                  </a:lnTo>
                  <a:lnTo>
                    <a:pt x="190500" y="521208"/>
                  </a:lnTo>
                  <a:lnTo>
                    <a:pt x="198120" y="523494"/>
                  </a:lnTo>
                  <a:lnTo>
                    <a:pt x="198120" y="525143"/>
                  </a:lnTo>
                  <a:lnTo>
                    <a:pt x="379476" y="280556"/>
                  </a:lnTo>
                  <a:close/>
                </a:path>
                <a:path w="388620" h="536575">
                  <a:moveTo>
                    <a:pt x="198120" y="525143"/>
                  </a:moveTo>
                  <a:lnTo>
                    <a:pt x="198120" y="523494"/>
                  </a:lnTo>
                  <a:lnTo>
                    <a:pt x="190500" y="521208"/>
                  </a:lnTo>
                  <a:lnTo>
                    <a:pt x="190500" y="535420"/>
                  </a:lnTo>
                  <a:lnTo>
                    <a:pt x="198120" y="525143"/>
                  </a:lnTo>
                  <a:close/>
                </a:path>
                <a:path w="388620" h="536575">
                  <a:moveTo>
                    <a:pt x="379476" y="270510"/>
                  </a:moveTo>
                  <a:lnTo>
                    <a:pt x="379476" y="265938"/>
                  </a:lnTo>
                  <a:lnTo>
                    <a:pt x="377783" y="268224"/>
                  </a:lnTo>
                  <a:lnTo>
                    <a:pt x="379476" y="27051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5"/>
            <p:cNvSpPr/>
            <p:nvPr/>
          </p:nvSpPr>
          <p:spPr>
            <a:xfrm>
              <a:off x="9248" y="6929"/>
              <a:ext cx="612" cy="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6"/>
            <p:cNvSpPr/>
            <p:nvPr/>
          </p:nvSpPr>
          <p:spPr>
            <a:xfrm>
              <a:off x="9248" y="6929"/>
              <a:ext cx="612" cy="844"/>
            </a:xfrm>
            <a:custGeom>
              <a:avLst/>
              <a:gdLst/>
              <a:ahLst/>
              <a:cxnLst/>
              <a:rect l="l" t="t" r="r" b="b"/>
              <a:pathLst>
                <a:path w="388620" h="535939">
                  <a:moveTo>
                    <a:pt x="193548" y="135636"/>
                  </a:moveTo>
                  <a:lnTo>
                    <a:pt x="0" y="135636"/>
                  </a:lnTo>
                  <a:lnTo>
                    <a:pt x="0" y="399288"/>
                  </a:lnTo>
                  <a:lnTo>
                    <a:pt x="4572" y="399288"/>
                  </a:lnTo>
                  <a:lnTo>
                    <a:pt x="4572" y="144018"/>
                  </a:lnTo>
                  <a:lnTo>
                    <a:pt x="8381" y="140208"/>
                  </a:lnTo>
                  <a:lnTo>
                    <a:pt x="8381" y="144018"/>
                  </a:lnTo>
                  <a:lnTo>
                    <a:pt x="189738" y="144018"/>
                  </a:lnTo>
                  <a:lnTo>
                    <a:pt x="189738" y="140208"/>
                  </a:lnTo>
                  <a:lnTo>
                    <a:pt x="193548" y="135636"/>
                  </a:lnTo>
                  <a:close/>
                </a:path>
                <a:path w="388620" h="535939">
                  <a:moveTo>
                    <a:pt x="8381" y="144018"/>
                  </a:moveTo>
                  <a:lnTo>
                    <a:pt x="8381" y="140208"/>
                  </a:lnTo>
                  <a:lnTo>
                    <a:pt x="4572" y="144018"/>
                  </a:lnTo>
                  <a:lnTo>
                    <a:pt x="8381" y="144018"/>
                  </a:lnTo>
                  <a:close/>
                </a:path>
                <a:path w="388620" h="535939">
                  <a:moveTo>
                    <a:pt x="8381" y="391668"/>
                  </a:moveTo>
                  <a:lnTo>
                    <a:pt x="8381" y="144018"/>
                  </a:lnTo>
                  <a:lnTo>
                    <a:pt x="4572" y="144018"/>
                  </a:lnTo>
                  <a:lnTo>
                    <a:pt x="4572" y="391668"/>
                  </a:lnTo>
                  <a:lnTo>
                    <a:pt x="8381" y="391668"/>
                  </a:lnTo>
                  <a:close/>
                </a:path>
                <a:path w="388620" h="535939">
                  <a:moveTo>
                    <a:pt x="198120" y="510152"/>
                  </a:moveTo>
                  <a:lnTo>
                    <a:pt x="198119" y="391668"/>
                  </a:lnTo>
                  <a:lnTo>
                    <a:pt x="4572" y="391668"/>
                  </a:lnTo>
                  <a:lnTo>
                    <a:pt x="8381" y="395478"/>
                  </a:lnTo>
                  <a:lnTo>
                    <a:pt x="8381" y="399288"/>
                  </a:lnTo>
                  <a:lnTo>
                    <a:pt x="189738" y="399288"/>
                  </a:lnTo>
                  <a:lnTo>
                    <a:pt x="189738" y="395478"/>
                  </a:lnTo>
                  <a:lnTo>
                    <a:pt x="193548" y="399288"/>
                  </a:lnTo>
                  <a:lnTo>
                    <a:pt x="193548" y="516328"/>
                  </a:lnTo>
                  <a:lnTo>
                    <a:pt x="198120" y="510152"/>
                  </a:lnTo>
                  <a:close/>
                </a:path>
                <a:path w="388620" h="535939">
                  <a:moveTo>
                    <a:pt x="8381" y="399288"/>
                  </a:moveTo>
                  <a:lnTo>
                    <a:pt x="8381" y="395478"/>
                  </a:lnTo>
                  <a:lnTo>
                    <a:pt x="4572" y="391668"/>
                  </a:lnTo>
                  <a:lnTo>
                    <a:pt x="4572" y="399288"/>
                  </a:lnTo>
                  <a:lnTo>
                    <a:pt x="8381" y="399288"/>
                  </a:lnTo>
                  <a:close/>
                </a:path>
                <a:path w="388620" h="535939">
                  <a:moveTo>
                    <a:pt x="388620" y="267462"/>
                  </a:moveTo>
                  <a:lnTo>
                    <a:pt x="189738" y="0"/>
                  </a:lnTo>
                  <a:lnTo>
                    <a:pt x="189738" y="135636"/>
                  </a:lnTo>
                  <a:lnTo>
                    <a:pt x="190500" y="135636"/>
                  </a:lnTo>
                  <a:lnTo>
                    <a:pt x="190500" y="15240"/>
                  </a:lnTo>
                  <a:lnTo>
                    <a:pt x="198119" y="12192"/>
                  </a:lnTo>
                  <a:lnTo>
                    <a:pt x="198119" y="25533"/>
                  </a:lnTo>
                  <a:lnTo>
                    <a:pt x="377501" y="267843"/>
                  </a:lnTo>
                  <a:lnTo>
                    <a:pt x="379476" y="265176"/>
                  </a:lnTo>
                  <a:lnTo>
                    <a:pt x="379476" y="279794"/>
                  </a:lnTo>
                  <a:lnTo>
                    <a:pt x="388620" y="267462"/>
                  </a:lnTo>
                  <a:close/>
                </a:path>
                <a:path w="388620" h="535939">
                  <a:moveTo>
                    <a:pt x="193548" y="144018"/>
                  </a:moveTo>
                  <a:lnTo>
                    <a:pt x="193548" y="135636"/>
                  </a:lnTo>
                  <a:lnTo>
                    <a:pt x="189738" y="140208"/>
                  </a:lnTo>
                  <a:lnTo>
                    <a:pt x="189738" y="144018"/>
                  </a:lnTo>
                  <a:lnTo>
                    <a:pt x="193548" y="144018"/>
                  </a:lnTo>
                  <a:close/>
                </a:path>
                <a:path w="388620" h="535939">
                  <a:moveTo>
                    <a:pt x="193548" y="399288"/>
                  </a:moveTo>
                  <a:lnTo>
                    <a:pt x="189738" y="395478"/>
                  </a:lnTo>
                  <a:lnTo>
                    <a:pt x="189738" y="399288"/>
                  </a:lnTo>
                  <a:lnTo>
                    <a:pt x="193548" y="399288"/>
                  </a:lnTo>
                  <a:close/>
                </a:path>
                <a:path w="388620" h="535939">
                  <a:moveTo>
                    <a:pt x="193548" y="516328"/>
                  </a:moveTo>
                  <a:lnTo>
                    <a:pt x="193548" y="399288"/>
                  </a:lnTo>
                  <a:lnTo>
                    <a:pt x="189738" y="399288"/>
                  </a:lnTo>
                  <a:lnTo>
                    <a:pt x="189738" y="535686"/>
                  </a:lnTo>
                  <a:lnTo>
                    <a:pt x="190500" y="534658"/>
                  </a:lnTo>
                  <a:lnTo>
                    <a:pt x="190500" y="520446"/>
                  </a:lnTo>
                  <a:lnTo>
                    <a:pt x="193548" y="516328"/>
                  </a:lnTo>
                  <a:close/>
                </a:path>
                <a:path w="388620" h="535939">
                  <a:moveTo>
                    <a:pt x="198119" y="25533"/>
                  </a:moveTo>
                  <a:lnTo>
                    <a:pt x="198119" y="12192"/>
                  </a:lnTo>
                  <a:lnTo>
                    <a:pt x="190500" y="15240"/>
                  </a:lnTo>
                  <a:lnTo>
                    <a:pt x="198119" y="25533"/>
                  </a:lnTo>
                  <a:close/>
                </a:path>
                <a:path w="388620" h="535939">
                  <a:moveTo>
                    <a:pt x="198119" y="144018"/>
                  </a:moveTo>
                  <a:lnTo>
                    <a:pt x="198119" y="25533"/>
                  </a:lnTo>
                  <a:lnTo>
                    <a:pt x="190500" y="15240"/>
                  </a:lnTo>
                  <a:lnTo>
                    <a:pt x="190500" y="135636"/>
                  </a:lnTo>
                  <a:lnTo>
                    <a:pt x="193548" y="135636"/>
                  </a:lnTo>
                  <a:lnTo>
                    <a:pt x="193548" y="144018"/>
                  </a:lnTo>
                  <a:lnTo>
                    <a:pt x="198119" y="144018"/>
                  </a:lnTo>
                  <a:close/>
                </a:path>
                <a:path w="388620" h="535939">
                  <a:moveTo>
                    <a:pt x="379476" y="279794"/>
                  </a:moveTo>
                  <a:lnTo>
                    <a:pt x="379476" y="270510"/>
                  </a:lnTo>
                  <a:lnTo>
                    <a:pt x="377501" y="267843"/>
                  </a:lnTo>
                  <a:lnTo>
                    <a:pt x="190500" y="520446"/>
                  </a:lnTo>
                  <a:lnTo>
                    <a:pt x="198120" y="523494"/>
                  </a:lnTo>
                  <a:lnTo>
                    <a:pt x="198119" y="524381"/>
                  </a:lnTo>
                  <a:lnTo>
                    <a:pt x="379476" y="279794"/>
                  </a:lnTo>
                  <a:close/>
                </a:path>
                <a:path w="388620" h="535939">
                  <a:moveTo>
                    <a:pt x="198119" y="524381"/>
                  </a:moveTo>
                  <a:lnTo>
                    <a:pt x="198120" y="523494"/>
                  </a:lnTo>
                  <a:lnTo>
                    <a:pt x="190500" y="520446"/>
                  </a:lnTo>
                  <a:lnTo>
                    <a:pt x="190500" y="534658"/>
                  </a:lnTo>
                  <a:lnTo>
                    <a:pt x="198119" y="524381"/>
                  </a:lnTo>
                  <a:close/>
                </a:path>
                <a:path w="388620" h="535939">
                  <a:moveTo>
                    <a:pt x="379476" y="270510"/>
                  </a:moveTo>
                  <a:lnTo>
                    <a:pt x="379476" y="265176"/>
                  </a:lnTo>
                  <a:lnTo>
                    <a:pt x="377501" y="267843"/>
                  </a:lnTo>
                  <a:lnTo>
                    <a:pt x="379476" y="27051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7"/>
            <p:cNvSpPr/>
            <p:nvPr/>
          </p:nvSpPr>
          <p:spPr>
            <a:xfrm>
              <a:off x="5386" y="6373"/>
              <a:ext cx="677" cy="4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18"/>
            <p:cNvSpPr/>
            <p:nvPr/>
          </p:nvSpPr>
          <p:spPr>
            <a:xfrm>
              <a:off x="5386" y="6373"/>
              <a:ext cx="677" cy="460"/>
            </a:xfrm>
            <a:custGeom>
              <a:avLst/>
              <a:gdLst/>
              <a:ahLst/>
              <a:cxnLst/>
              <a:rect l="l" t="t" r="r" b="b"/>
              <a:pathLst>
                <a:path w="429895" h="292100">
                  <a:moveTo>
                    <a:pt x="357611" y="151065"/>
                  </a:moveTo>
                  <a:lnTo>
                    <a:pt x="44958" y="0"/>
                  </a:lnTo>
                  <a:lnTo>
                    <a:pt x="0" y="92964"/>
                  </a:lnTo>
                  <a:lnTo>
                    <a:pt x="7620" y="96645"/>
                  </a:lnTo>
                  <a:lnTo>
                    <a:pt x="7620" y="87630"/>
                  </a:lnTo>
                  <a:lnTo>
                    <a:pt x="11561" y="89529"/>
                  </a:lnTo>
                  <a:lnTo>
                    <a:pt x="44958" y="20263"/>
                  </a:lnTo>
                  <a:lnTo>
                    <a:pt x="44958" y="9906"/>
                  </a:lnTo>
                  <a:lnTo>
                    <a:pt x="51054" y="7620"/>
                  </a:lnTo>
                  <a:lnTo>
                    <a:pt x="51054" y="12836"/>
                  </a:lnTo>
                  <a:lnTo>
                    <a:pt x="355854" y="159375"/>
                  </a:lnTo>
                  <a:lnTo>
                    <a:pt x="355854" y="154685"/>
                  </a:lnTo>
                  <a:lnTo>
                    <a:pt x="357611" y="151065"/>
                  </a:lnTo>
                  <a:close/>
                </a:path>
                <a:path w="429895" h="292100">
                  <a:moveTo>
                    <a:pt x="11561" y="89529"/>
                  </a:moveTo>
                  <a:lnTo>
                    <a:pt x="7620" y="87630"/>
                  </a:lnTo>
                  <a:lnTo>
                    <a:pt x="9906" y="92964"/>
                  </a:lnTo>
                  <a:lnTo>
                    <a:pt x="11561" y="89529"/>
                  </a:lnTo>
                  <a:close/>
                </a:path>
                <a:path w="429895" h="292100">
                  <a:moveTo>
                    <a:pt x="323850" y="240029"/>
                  </a:moveTo>
                  <a:lnTo>
                    <a:pt x="11561" y="89529"/>
                  </a:lnTo>
                  <a:lnTo>
                    <a:pt x="9906" y="92964"/>
                  </a:lnTo>
                  <a:lnTo>
                    <a:pt x="7620" y="87630"/>
                  </a:lnTo>
                  <a:lnTo>
                    <a:pt x="7620" y="96645"/>
                  </a:lnTo>
                  <a:lnTo>
                    <a:pt x="312792" y="244096"/>
                  </a:lnTo>
                  <a:lnTo>
                    <a:pt x="314706" y="240029"/>
                  </a:lnTo>
                  <a:lnTo>
                    <a:pt x="316992" y="246126"/>
                  </a:lnTo>
                  <a:lnTo>
                    <a:pt x="316992" y="254455"/>
                  </a:lnTo>
                  <a:lnTo>
                    <a:pt x="323850" y="240029"/>
                  </a:lnTo>
                  <a:close/>
                </a:path>
                <a:path w="429895" h="292100">
                  <a:moveTo>
                    <a:pt x="51054" y="7620"/>
                  </a:moveTo>
                  <a:lnTo>
                    <a:pt x="44958" y="9906"/>
                  </a:lnTo>
                  <a:lnTo>
                    <a:pt x="49012" y="11855"/>
                  </a:lnTo>
                  <a:lnTo>
                    <a:pt x="51054" y="7620"/>
                  </a:lnTo>
                  <a:close/>
                </a:path>
                <a:path w="429895" h="292100">
                  <a:moveTo>
                    <a:pt x="49012" y="11855"/>
                  </a:moveTo>
                  <a:lnTo>
                    <a:pt x="44958" y="9906"/>
                  </a:lnTo>
                  <a:lnTo>
                    <a:pt x="44958" y="20263"/>
                  </a:lnTo>
                  <a:lnTo>
                    <a:pt x="49012" y="11855"/>
                  </a:lnTo>
                  <a:close/>
                </a:path>
                <a:path w="429895" h="292100">
                  <a:moveTo>
                    <a:pt x="51054" y="12836"/>
                  </a:moveTo>
                  <a:lnTo>
                    <a:pt x="51054" y="7620"/>
                  </a:lnTo>
                  <a:lnTo>
                    <a:pt x="49012" y="11855"/>
                  </a:lnTo>
                  <a:lnTo>
                    <a:pt x="51054" y="12836"/>
                  </a:lnTo>
                  <a:close/>
                </a:path>
                <a:path w="429895" h="292100">
                  <a:moveTo>
                    <a:pt x="316992" y="254455"/>
                  </a:moveTo>
                  <a:lnTo>
                    <a:pt x="316992" y="246126"/>
                  </a:lnTo>
                  <a:lnTo>
                    <a:pt x="312792" y="244096"/>
                  </a:lnTo>
                  <a:lnTo>
                    <a:pt x="290322" y="291846"/>
                  </a:lnTo>
                  <a:lnTo>
                    <a:pt x="296418" y="289714"/>
                  </a:lnTo>
                  <a:lnTo>
                    <a:pt x="296418" y="280416"/>
                  </a:lnTo>
                  <a:lnTo>
                    <a:pt x="306289" y="276966"/>
                  </a:lnTo>
                  <a:lnTo>
                    <a:pt x="316992" y="254455"/>
                  </a:lnTo>
                  <a:close/>
                </a:path>
                <a:path w="429895" h="292100">
                  <a:moveTo>
                    <a:pt x="306289" y="276966"/>
                  </a:moveTo>
                  <a:lnTo>
                    <a:pt x="296418" y="280416"/>
                  </a:lnTo>
                  <a:lnTo>
                    <a:pt x="301752" y="286512"/>
                  </a:lnTo>
                  <a:lnTo>
                    <a:pt x="306289" y="276966"/>
                  </a:lnTo>
                  <a:close/>
                </a:path>
                <a:path w="429895" h="292100">
                  <a:moveTo>
                    <a:pt x="422910" y="245476"/>
                  </a:moveTo>
                  <a:lnTo>
                    <a:pt x="422910" y="236219"/>
                  </a:lnTo>
                  <a:lnTo>
                    <a:pt x="420624" y="241553"/>
                  </a:lnTo>
                  <a:lnTo>
                    <a:pt x="419211" y="237512"/>
                  </a:lnTo>
                  <a:lnTo>
                    <a:pt x="306289" y="276966"/>
                  </a:lnTo>
                  <a:lnTo>
                    <a:pt x="301752" y="286512"/>
                  </a:lnTo>
                  <a:lnTo>
                    <a:pt x="296418" y="280416"/>
                  </a:lnTo>
                  <a:lnTo>
                    <a:pt x="296418" y="289714"/>
                  </a:lnTo>
                  <a:lnTo>
                    <a:pt x="422910" y="245476"/>
                  </a:lnTo>
                  <a:close/>
                </a:path>
                <a:path w="429895" h="292100">
                  <a:moveTo>
                    <a:pt x="316992" y="246126"/>
                  </a:moveTo>
                  <a:lnTo>
                    <a:pt x="314706" y="240029"/>
                  </a:lnTo>
                  <a:lnTo>
                    <a:pt x="312792" y="244096"/>
                  </a:lnTo>
                  <a:lnTo>
                    <a:pt x="316992" y="246126"/>
                  </a:lnTo>
                  <a:close/>
                </a:path>
                <a:path w="429895" h="292100">
                  <a:moveTo>
                    <a:pt x="361950" y="153161"/>
                  </a:moveTo>
                  <a:lnTo>
                    <a:pt x="357611" y="151065"/>
                  </a:lnTo>
                  <a:lnTo>
                    <a:pt x="355854" y="154685"/>
                  </a:lnTo>
                  <a:lnTo>
                    <a:pt x="361950" y="153161"/>
                  </a:lnTo>
                  <a:close/>
                </a:path>
                <a:path w="429895" h="292100">
                  <a:moveTo>
                    <a:pt x="361950" y="162305"/>
                  </a:moveTo>
                  <a:lnTo>
                    <a:pt x="361950" y="153161"/>
                  </a:lnTo>
                  <a:lnTo>
                    <a:pt x="355854" y="154685"/>
                  </a:lnTo>
                  <a:lnTo>
                    <a:pt x="355854" y="159375"/>
                  </a:lnTo>
                  <a:lnTo>
                    <a:pt x="361950" y="162305"/>
                  </a:lnTo>
                  <a:close/>
                </a:path>
                <a:path w="429895" h="292100">
                  <a:moveTo>
                    <a:pt x="429768" y="243077"/>
                  </a:moveTo>
                  <a:lnTo>
                    <a:pt x="381000" y="102869"/>
                  </a:lnTo>
                  <a:lnTo>
                    <a:pt x="357611" y="151065"/>
                  </a:lnTo>
                  <a:lnTo>
                    <a:pt x="361950" y="153161"/>
                  </a:lnTo>
                  <a:lnTo>
                    <a:pt x="361950" y="162305"/>
                  </a:lnTo>
                  <a:lnTo>
                    <a:pt x="376428" y="131852"/>
                  </a:lnTo>
                  <a:lnTo>
                    <a:pt x="376428" y="115061"/>
                  </a:lnTo>
                  <a:lnTo>
                    <a:pt x="384048" y="115823"/>
                  </a:lnTo>
                  <a:lnTo>
                    <a:pt x="384048" y="136870"/>
                  </a:lnTo>
                  <a:lnTo>
                    <a:pt x="419211" y="237512"/>
                  </a:lnTo>
                  <a:lnTo>
                    <a:pt x="422910" y="236219"/>
                  </a:lnTo>
                  <a:lnTo>
                    <a:pt x="422910" y="245476"/>
                  </a:lnTo>
                  <a:lnTo>
                    <a:pt x="429768" y="243077"/>
                  </a:lnTo>
                  <a:close/>
                </a:path>
                <a:path w="429895" h="292100">
                  <a:moveTo>
                    <a:pt x="384048" y="115823"/>
                  </a:moveTo>
                  <a:lnTo>
                    <a:pt x="376428" y="115061"/>
                  </a:lnTo>
                  <a:lnTo>
                    <a:pt x="379809" y="124739"/>
                  </a:lnTo>
                  <a:lnTo>
                    <a:pt x="384048" y="115823"/>
                  </a:lnTo>
                  <a:close/>
                </a:path>
                <a:path w="429895" h="292100">
                  <a:moveTo>
                    <a:pt x="379809" y="124739"/>
                  </a:moveTo>
                  <a:lnTo>
                    <a:pt x="376428" y="115061"/>
                  </a:lnTo>
                  <a:lnTo>
                    <a:pt x="376428" y="131852"/>
                  </a:lnTo>
                  <a:lnTo>
                    <a:pt x="379809" y="124739"/>
                  </a:lnTo>
                  <a:close/>
                </a:path>
                <a:path w="429895" h="292100">
                  <a:moveTo>
                    <a:pt x="384048" y="136870"/>
                  </a:moveTo>
                  <a:lnTo>
                    <a:pt x="384048" y="115823"/>
                  </a:lnTo>
                  <a:lnTo>
                    <a:pt x="379809" y="124739"/>
                  </a:lnTo>
                  <a:lnTo>
                    <a:pt x="384048" y="136870"/>
                  </a:lnTo>
                  <a:close/>
                </a:path>
                <a:path w="429895" h="292100">
                  <a:moveTo>
                    <a:pt x="422910" y="236219"/>
                  </a:moveTo>
                  <a:lnTo>
                    <a:pt x="419211" y="237512"/>
                  </a:lnTo>
                  <a:lnTo>
                    <a:pt x="420624" y="241553"/>
                  </a:lnTo>
                  <a:lnTo>
                    <a:pt x="422910" y="236219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19"/>
            <p:cNvSpPr/>
            <p:nvPr/>
          </p:nvSpPr>
          <p:spPr>
            <a:xfrm>
              <a:off x="5365" y="7208"/>
              <a:ext cx="713" cy="3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0"/>
            <p:cNvSpPr/>
            <p:nvPr/>
          </p:nvSpPr>
          <p:spPr>
            <a:xfrm>
              <a:off x="5365" y="7208"/>
              <a:ext cx="713" cy="330"/>
            </a:xfrm>
            <a:custGeom>
              <a:avLst/>
              <a:gdLst/>
              <a:ahLst/>
              <a:cxnLst/>
              <a:rect l="l" t="t" r="r" b="b"/>
              <a:pathLst>
                <a:path w="452754" h="209550">
                  <a:moveTo>
                    <a:pt x="352044" y="53339"/>
                  </a:moveTo>
                  <a:lnTo>
                    <a:pt x="0" y="53339"/>
                  </a:lnTo>
                  <a:lnTo>
                    <a:pt x="0" y="156971"/>
                  </a:lnTo>
                  <a:lnTo>
                    <a:pt x="4571" y="156971"/>
                  </a:lnTo>
                  <a:lnTo>
                    <a:pt x="4572" y="61721"/>
                  </a:lnTo>
                  <a:lnTo>
                    <a:pt x="8382" y="57911"/>
                  </a:lnTo>
                  <a:lnTo>
                    <a:pt x="8382" y="61721"/>
                  </a:lnTo>
                  <a:lnTo>
                    <a:pt x="347472" y="61721"/>
                  </a:lnTo>
                  <a:lnTo>
                    <a:pt x="347472" y="57911"/>
                  </a:lnTo>
                  <a:lnTo>
                    <a:pt x="352044" y="53339"/>
                  </a:lnTo>
                  <a:close/>
                </a:path>
                <a:path w="452754" h="209550">
                  <a:moveTo>
                    <a:pt x="8382" y="61721"/>
                  </a:moveTo>
                  <a:lnTo>
                    <a:pt x="8382" y="57911"/>
                  </a:lnTo>
                  <a:lnTo>
                    <a:pt x="4572" y="61721"/>
                  </a:lnTo>
                  <a:lnTo>
                    <a:pt x="8382" y="61721"/>
                  </a:lnTo>
                  <a:close/>
                </a:path>
                <a:path w="452754" h="209550">
                  <a:moveTo>
                    <a:pt x="8382" y="148589"/>
                  </a:moveTo>
                  <a:lnTo>
                    <a:pt x="8382" y="61721"/>
                  </a:lnTo>
                  <a:lnTo>
                    <a:pt x="4572" y="61721"/>
                  </a:lnTo>
                  <a:lnTo>
                    <a:pt x="4572" y="148589"/>
                  </a:lnTo>
                  <a:lnTo>
                    <a:pt x="8382" y="148589"/>
                  </a:lnTo>
                  <a:close/>
                </a:path>
                <a:path w="452754" h="209550">
                  <a:moveTo>
                    <a:pt x="355854" y="189737"/>
                  </a:moveTo>
                  <a:lnTo>
                    <a:pt x="355854" y="148589"/>
                  </a:lnTo>
                  <a:lnTo>
                    <a:pt x="4572" y="148589"/>
                  </a:lnTo>
                  <a:lnTo>
                    <a:pt x="8382" y="152399"/>
                  </a:lnTo>
                  <a:lnTo>
                    <a:pt x="8382" y="156971"/>
                  </a:lnTo>
                  <a:lnTo>
                    <a:pt x="347472" y="156971"/>
                  </a:lnTo>
                  <a:lnTo>
                    <a:pt x="347472" y="152399"/>
                  </a:lnTo>
                  <a:lnTo>
                    <a:pt x="352044" y="156971"/>
                  </a:lnTo>
                  <a:lnTo>
                    <a:pt x="352044" y="193547"/>
                  </a:lnTo>
                  <a:lnTo>
                    <a:pt x="355854" y="189737"/>
                  </a:lnTo>
                  <a:close/>
                </a:path>
                <a:path w="452754" h="209550">
                  <a:moveTo>
                    <a:pt x="8382" y="156971"/>
                  </a:moveTo>
                  <a:lnTo>
                    <a:pt x="8382" y="152399"/>
                  </a:lnTo>
                  <a:lnTo>
                    <a:pt x="4572" y="148589"/>
                  </a:lnTo>
                  <a:lnTo>
                    <a:pt x="4571" y="156971"/>
                  </a:lnTo>
                  <a:lnTo>
                    <a:pt x="8382" y="156971"/>
                  </a:lnTo>
                  <a:close/>
                </a:path>
                <a:path w="452754" h="209550">
                  <a:moveTo>
                    <a:pt x="452628" y="105155"/>
                  </a:moveTo>
                  <a:lnTo>
                    <a:pt x="347472" y="0"/>
                  </a:lnTo>
                  <a:lnTo>
                    <a:pt x="347472" y="53339"/>
                  </a:lnTo>
                  <a:lnTo>
                    <a:pt x="348996" y="53339"/>
                  </a:lnTo>
                  <a:lnTo>
                    <a:pt x="348996" y="12953"/>
                  </a:lnTo>
                  <a:lnTo>
                    <a:pt x="355854" y="10667"/>
                  </a:lnTo>
                  <a:lnTo>
                    <a:pt x="355854" y="19867"/>
                  </a:lnTo>
                  <a:lnTo>
                    <a:pt x="440448" y="105143"/>
                  </a:lnTo>
                  <a:lnTo>
                    <a:pt x="443484" y="102107"/>
                  </a:lnTo>
                  <a:lnTo>
                    <a:pt x="443484" y="114233"/>
                  </a:lnTo>
                  <a:lnTo>
                    <a:pt x="452628" y="105155"/>
                  </a:lnTo>
                  <a:close/>
                </a:path>
                <a:path w="452754" h="209550">
                  <a:moveTo>
                    <a:pt x="352044" y="61721"/>
                  </a:moveTo>
                  <a:lnTo>
                    <a:pt x="352044" y="53339"/>
                  </a:lnTo>
                  <a:lnTo>
                    <a:pt x="347472" y="57911"/>
                  </a:lnTo>
                  <a:lnTo>
                    <a:pt x="347472" y="61721"/>
                  </a:lnTo>
                  <a:lnTo>
                    <a:pt x="352044" y="61721"/>
                  </a:lnTo>
                  <a:close/>
                </a:path>
                <a:path w="452754" h="209550">
                  <a:moveTo>
                    <a:pt x="352044" y="156971"/>
                  </a:moveTo>
                  <a:lnTo>
                    <a:pt x="347472" y="152399"/>
                  </a:lnTo>
                  <a:lnTo>
                    <a:pt x="347472" y="156971"/>
                  </a:lnTo>
                  <a:lnTo>
                    <a:pt x="352044" y="156971"/>
                  </a:lnTo>
                  <a:close/>
                </a:path>
                <a:path w="452754" h="209550">
                  <a:moveTo>
                    <a:pt x="352044" y="193547"/>
                  </a:moveTo>
                  <a:lnTo>
                    <a:pt x="352044" y="156971"/>
                  </a:lnTo>
                  <a:lnTo>
                    <a:pt x="347472" y="156971"/>
                  </a:lnTo>
                  <a:lnTo>
                    <a:pt x="347472" y="209549"/>
                  </a:lnTo>
                  <a:lnTo>
                    <a:pt x="348996" y="208037"/>
                  </a:lnTo>
                  <a:lnTo>
                    <a:pt x="348996" y="196595"/>
                  </a:lnTo>
                  <a:lnTo>
                    <a:pt x="352044" y="193547"/>
                  </a:lnTo>
                  <a:close/>
                </a:path>
                <a:path w="452754" h="209550">
                  <a:moveTo>
                    <a:pt x="355854" y="19867"/>
                  </a:moveTo>
                  <a:lnTo>
                    <a:pt x="355854" y="10667"/>
                  </a:lnTo>
                  <a:lnTo>
                    <a:pt x="348996" y="12953"/>
                  </a:lnTo>
                  <a:lnTo>
                    <a:pt x="355854" y="19867"/>
                  </a:lnTo>
                  <a:close/>
                </a:path>
                <a:path w="452754" h="209550">
                  <a:moveTo>
                    <a:pt x="355854" y="61721"/>
                  </a:moveTo>
                  <a:lnTo>
                    <a:pt x="355854" y="19867"/>
                  </a:lnTo>
                  <a:lnTo>
                    <a:pt x="348996" y="12953"/>
                  </a:lnTo>
                  <a:lnTo>
                    <a:pt x="348996" y="53339"/>
                  </a:lnTo>
                  <a:lnTo>
                    <a:pt x="352044" y="53339"/>
                  </a:lnTo>
                  <a:lnTo>
                    <a:pt x="352044" y="61721"/>
                  </a:lnTo>
                  <a:lnTo>
                    <a:pt x="355854" y="61721"/>
                  </a:lnTo>
                  <a:close/>
                </a:path>
                <a:path w="452754" h="209550">
                  <a:moveTo>
                    <a:pt x="443484" y="114233"/>
                  </a:moveTo>
                  <a:lnTo>
                    <a:pt x="443484" y="108203"/>
                  </a:lnTo>
                  <a:lnTo>
                    <a:pt x="440448" y="105143"/>
                  </a:lnTo>
                  <a:lnTo>
                    <a:pt x="348996" y="196595"/>
                  </a:lnTo>
                  <a:lnTo>
                    <a:pt x="355854" y="199643"/>
                  </a:lnTo>
                  <a:lnTo>
                    <a:pt x="355854" y="201228"/>
                  </a:lnTo>
                  <a:lnTo>
                    <a:pt x="443484" y="114233"/>
                  </a:lnTo>
                  <a:close/>
                </a:path>
                <a:path w="452754" h="209550">
                  <a:moveTo>
                    <a:pt x="355854" y="201228"/>
                  </a:moveTo>
                  <a:lnTo>
                    <a:pt x="355854" y="199643"/>
                  </a:lnTo>
                  <a:lnTo>
                    <a:pt x="348996" y="196595"/>
                  </a:lnTo>
                  <a:lnTo>
                    <a:pt x="348996" y="208037"/>
                  </a:lnTo>
                  <a:lnTo>
                    <a:pt x="355854" y="201228"/>
                  </a:lnTo>
                  <a:close/>
                </a:path>
                <a:path w="452754" h="209550">
                  <a:moveTo>
                    <a:pt x="443484" y="108203"/>
                  </a:moveTo>
                  <a:lnTo>
                    <a:pt x="443484" y="102107"/>
                  </a:lnTo>
                  <a:lnTo>
                    <a:pt x="440448" y="105143"/>
                  </a:lnTo>
                  <a:lnTo>
                    <a:pt x="443484" y="108203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1"/>
            <p:cNvSpPr/>
            <p:nvPr/>
          </p:nvSpPr>
          <p:spPr>
            <a:xfrm>
              <a:off x="5465" y="7922"/>
              <a:ext cx="550" cy="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2"/>
            <p:cNvSpPr/>
            <p:nvPr/>
          </p:nvSpPr>
          <p:spPr>
            <a:xfrm>
              <a:off x="5375" y="7861"/>
              <a:ext cx="648" cy="4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3"/>
            <p:cNvSpPr/>
            <p:nvPr/>
          </p:nvSpPr>
          <p:spPr>
            <a:xfrm>
              <a:off x="5375" y="7861"/>
              <a:ext cx="648" cy="498"/>
            </a:xfrm>
            <a:custGeom>
              <a:avLst/>
              <a:gdLst/>
              <a:ahLst/>
              <a:cxnLst/>
              <a:rect l="l" t="t" r="r" b="b"/>
              <a:pathLst>
                <a:path w="411479" h="316229">
                  <a:moveTo>
                    <a:pt x="298704" y="52761"/>
                  </a:moveTo>
                  <a:lnTo>
                    <a:pt x="298704" y="42671"/>
                  </a:lnTo>
                  <a:lnTo>
                    <a:pt x="297180" y="48767"/>
                  </a:lnTo>
                  <a:lnTo>
                    <a:pt x="294863" y="45062"/>
                  </a:lnTo>
                  <a:lnTo>
                    <a:pt x="0" y="228600"/>
                  </a:lnTo>
                  <a:lnTo>
                    <a:pt x="8381" y="241987"/>
                  </a:lnTo>
                  <a:lnTo>
                    <a:pt x="8382" y="233934"/>
                  </a:lnTo>
                  <a:lnTo>
                    <a:pt x="9906" y="227838"/>
                  </a:lnTo>
                  <a:lnTo>
                    <a:pt x="12203" y="231549"/>
                  </a:lnTo>
                  <a:lnTo>
                    <a:pt x="298704" y="52761"/>
                  </a:lnTo>
                  <a:close/>
                </a:path>
                <a:path w="411479" h="316229">
                  <a:moveTo>
                    <a:pt x="12203" y="231549"/>
                  </a:moveTo>
                  <a:lnTo>
                    <a:pt x="9906" y="227838"/>
                  </a:lnTo>
                  <a:lnTo>
                    <a:pt x="8382" y="233934"/>
                  </a:lnTo>
                  <a:lnTo>
                    <a:pt x="12203" y="231549"/>
                  </a:lnTo>
                  <a:close/>
                </a:path>
                <a:path w="411479" h="316229">
                  <a:moveTo>
                    <a:pt x="57609" y="304897"/>
                  </a:moveTo>
                  <a:lnTo>
                    <a:pt x="12203" y="231549"/>
                  </a:lnTo>
                  <a:lnTo>
                    <a:pt x="8382" y="233934"/>
                  </a:lnTo>
                  <a:lnTo>
                    <a:pt x="8381" y="241987"/>
                  </a:lnTo>
                  <a:lnTo>
                    <a:pt x="54102" y="315012"/>
                  </a:lnTo>
                  <a:lnTo>
                    <a:pt x="54102" y="307086"/>
                  </a:lnTo>
                  <a:lnTo>
                    <a:pt x="57609" y="304897"/>
                  </a:lnTo>
                  <a:close/>
                </a:path>
                <a:path w="411479" h="316229">
                  <a:moveTo>
                    <a:pt x="59436" y="307848"/>
                  </a:moveTo>
                  <a:lnTo>
                    <a:pt x="57609" y="304897"/>
                  </a:lnTo>
                  <a:lnTo>
                    <a:pt x="54102" y="307086"/>
                  </a:lnTo>
                  <a:lnTo>
                    <a:pt x="59436" y="307848"/>
                  </a:lnTo>
                  <a:close/>
                </a:path>
                <a:path w="411479" h="316229">
                  <a:moveTo>
                    <a:pt x="59436" y="313376"/>
                  </a:moveTo>
                  <a:lnTo>
                    <a:pt x="59436" y="307848"/>
                  </a:lnTo>
                  <a:lnTo>
                    <a:pt x="54102" y="307086"/>
                  </a:lnTo>
                  <a:lnTo>
                    <a:pt x="54102" y="315012"/>
                  </a:lnTo>
                  <a:lnTo>
                    <a:pt x="54864" y="316230"/>
                  </a:lnTo>
                  <a:lnTo>
                    <a:pt x="59436" y="313376"/>
                  </a:lnTo>
                  <a:close/>
                </a:path>
                <a:path w="411479" h="316229">
                  <a:moveTo>
                    <a:pt x="374175" y="156199"/>
                  </a:moveTo>
                  <a:lnTo>
                    <a:pt x="352044" y="121157"/>
                  </a:lnTo>
                  <a:lnTo>
                    <a:pt x="57609" y="304897"/>
                  </a:lnTo>
                  <a:lnTo>
                    <a:pt x="59436" y="307848"/>
                  </a:lnTo>
                  <a:lnTo>
                    <a:pt x="59436" y="313376"/>
                  </a:lnTo>
                  <a:lnTo>
                    <a:pt x="347472" y="133630"/>
                  </a:lnTo>
                  <a:lnTo>
                    <a:pt x="347472" y="128777"/>
                  </a:lnTo>
                  <a:lnTo>
                    <a:pt x="352806" y="130301"/>
                  </a:lnTo>
                  <a:lnTo>
                    <a:pt x="352806" y="137312"/>
                  </a:lnTo>
                  <a:lnTo>
                    <a:pt x="371856" y="167792"/>
                  </a:lnTo>
                  <a:lnTo>
                    <a:pt x="371856" y="166115"/>
                  </a:lnTo>
                  <a:lnTo>
                    <a:pt x="374175" y="156199"/>
                  </a:lnTo>
                  <a:close/>
                </a:path>
                <a:path w="411479" h="316229">
                  <a:moveTo>
                    <a:pt x="411480" y="33527"/>
                  </a:moveTo>
                  <a:lnTo>
                    <a:pt x="266700" y="0"/>
                  </a:lnTo>
                  <a:lnTo>
                    <a:pt x="275082" y="13411"/>
                  </a:lnTo>
                  <a:lnTo>
                    <a:pt x="275082" y="9906"/>
                  </a:lnTo>
                  <a:lnTo>
                    <a:pt x="279654" y="3810"/>
                  </a:lnTo>
                  <a:lnTo>
                    <a:pt x="284688" y="12153"/>
                  </a:lnTo>
                  <a:lnTo>
                    <a:pt x="401480" y="39472"/>
                  </a:lnTo>
                  <a:lnTo>
                    <a:pt x="402336" y="35813"/>
                  </a:lnTo>
                  <a:lnTo>
                    <a:pt x="405384" y="40385"/>
                  </a:lnTo>
                  <a:lnTo>
                    <a:pt x="405384" y="59713"/>
                  </a:lnTo>
                  <a:lnTo>
                    <a:pt x="411480" y="33527"/>
                  </a:lnTo>
                  <a:close/>
                </a:path>
                <a:path w="411479" h="316229">
                  <a:moveTo>
                    <a:pt x="284688" y="12153"/>
                  </a:moveTo>
                  <a:lnTo>
                    <a:pt x="279654" y="3810"/>
                  </a:lnTo>
                  <a:lnTo>
                    <a:pt x="275082" y="9906"/>
                  </a:lnTo>
                  <a:lnTo>
                    <a:pt x="284688" y="12153"/>
                  </a:lnTo>
                  <a:close/>
                </a:path>
                <a:path w="411479" h="316229">
                  <a:moveTo>
                    <a:pt x="306324" y="48005"/>
                  </a:moveTo>
                  <a:lnTo>
                    <a:pt x="284688" y="12153"/>
                  </a:lnTo>
                  <a:lnTo>
                    <a:pt x="275082" y="9906"/>
                  </a:lnTo>
                  <a:lnTo>
                    <a:pt x="275082" y="13411"/>
                  </a:lnTo>
                  <a:lnTo>
                    <a:pt x="294863" y="45062"/>
                  </a:lnTo>
                  <a:lnTo>
                    <a:pt x="298704" y="42671"/>
                  </a:lnTo>
                  <a:lnTo>
                    <a:pt x="298704" y="52761"/>
                  </a:lnTo>
                  <a:lnTo>
                    <a:pt x="306324" y="48005"/>
                  </a:lnTo>
                  <a:close/>
                </a:path>
                <a:path w="411479" h="316229">
                  <a:moveTo>
                    <a:pt x="298704" y="42671"/>
                  </a:moveTo>
                  <a:lnTo>
                    <a:pt x="294863" y="45062"/>
                  </a:lnTo>
                  <a:lnTo>
                    <a:pt x="297180" y="48767"/>
                  </a:lnTo>
                  <a:lnTo>
                    <a:pt x="298704" y="42671"/>
                  </a:lnTo>
                  <a:close/>
                </a:path>
                <a:path w="411479" h="316229">
                  <a:moveTo>
                    <a:pt x="352806" y="130301"/>
                  </a:moveTo>
                  <a:lnTo>
                    <a:pt x="347472" y="128777"/>
                  </a:lnTo>
                  <a:lnTo>
                    <a:pt x="349653" y="132269"/>
                  </a:lnTo>
                  <a:lnTo>
                    <a:pt x="352806" y="130301"/>
                  </a:lnTo>
                  <a:close/>
                </a:path>
                <a:path w="411479" h="316229">
                  <a:moveTo>
                    <a:pt x="349653" y="132269"/>
                  </a:moveTo>
                  <a:lnTo>
                    <a:pt x="347472" y="128777"/>
                  </a:lnTo>
                  <a:lnTo>
                    <a:pt x="347472" y="133630"/>
                  </a:lnTo>
                  <a:lnTo>
                    <a:pt x="349653" y="132269"/>
                  </a:lnTo>
                  <a:close/>
                </a:path>
                <a:path w="411479" h="316229">
                  <a:moveTo>
                    <a:pt x="352806" y="137312"/>
                  </a:moveTo>
                  <a:lnTo>
                    <a:pt x="352806" y="130301"/>
                  </a:lnTo>
                  <a:lnTo>
                    <a:pt x="349653" y="132269"/>
                  </a:lnTo>
                  <a:lnTo>
                    <a:pt x="352806" y="137312"/>
                  </a:lnTo>
                  <a:close/>
                </a:path>
                <a:path w="411479" h="316229">
                  <a:moveTo>
                    <a:pt x="379476" y="164591"/>
                  </a:moveTo>
                  <a:lnTo>
                    <a:pt x="374175" y="156199"/>
                  </a:lnTo>
                  <a:lnTo>
                    <a:pt x="371856" y="166115"/>
                  </a:lnTo>
                  <a:lnTo>
                    <a:pt x="379476" y="164591"/>
                  </a:lnTo>
                  <a:close/>
                </a:path>
                <a:path w="411479" h="316229">
                  <a:moveTo>
                    <a:pt x="379476" y="170999"/>
                  </a:moveTo>
                  <a:lnTo>
                    <a:pt x="379476" y="164591"/>
                  </a:lnTo>
                  <a:lnTo>
                    <a:pt x="371856" y="166115"/>
                  </a:lnTo>
                  <a:lnTo>
                    <a:pt x="371856" y="167792"/>
                  </a:lnTo>
                  <a:lnTo>
                    <a:pt x="377952" y="177545"/>
                  </a:lnTo>
                  <a:lnTo>
                    <a:pt x="379476" y="170999"/>
                  </a:lnTo>
                  <a:close/>
                </a:path>
                <a:path w="411479" h="316229">
                  <a:moveTo>
                    <a:pt x="405384" y="59713"/>
                  </a:moveTo>
                  <a:lnTo>
                    <a:pt x="405384" y="40385"/>
                  </a:lnTo>
                  <a:lnTo>
                    <a:pt x="401480" y="39472"/>
                  </a:lnTo>
                  <a:lnTo>
                    <a:pt x="374175" y="156199"/>
                  </a:lnTo>
                  <a:lnTo>
                    <a:pt x="379476" y="164591"/>
                  </a:lnTo>
                  <a:lnTo>
                    <a:pt x="379476" y="170999"/>
                  </a:lnTo>
                  <a:lnTo>
                    <a:pt x="405384" y="59713"/>
                  </a:lnTo>
                  <a:close/>
                </a:path>
                <a:path w="411479" h="316229">
                  <a:moveTo>
                    <a:pt x="405384" y="40385"/>
                  </a:moveTo>
                  <a:lnTo>
                    <a:pt x="402336" y="35813"/>
                  </a:lnTo>
                  <a:lnTo>
                    <a:pt x="401480" y="39472"/>
                  </a:lnTo>
                  <a:lnTo>
                    <a:pt x="405384" y="40385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4"/>
            <p:cNvSpPr/>
            <p:nvPr/>
          </p:nvSpPr>
          <p:spPr>
            <a:xfrm>
              <a:off x="7630" y="2777"/>
              <a:ext cx="2603" cy="22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5"/>
            <p:cNvSpPr/>
            <p:nvPr/>
          </p:nvSpPr>
          <p:spPr>
            <a:xfrm>
              <a:off x="3496" y="5065"/>
              <a:ext cx="1740" cy="15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6"/>
            <p:cNvSpPr/>
            <p:nvPr/>
          </p:nvSpPr>
          <p:spPr>
            <a:xfrm>
              <a:off x="3693" y="6737"/>
              <a:ext cx="1578" cy="12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7"/>
            <p:cNvSpPr/>
            <p:nvPr/>
          </p:nvSpPr>
          <p:spPr>
            <a:xfrm>
              <a:off x="3770" y="8087"/>
              <a:ext cx="1600" cy="12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28"/>
            <p:cNvSpPr/>
            <p:nvPr/>
          </p:nvSpPr>
          <p:spPr>
            <a:xfrm>
              <a:off x="11696" y="4957"/>
              <a:ext cx="2279" cy="16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9"/>
            <p:cNvSpPr/>
            <p:nvPr/>
          </p:nvSpPr>
          <p:spPr>
            <a:xfrm>
              <a:off x="12615" y="6648"/>
              <a:ext cx="1577" cy="12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0"/>
            <p:cNvSpPr/>
            <p:nvPr/>
          </p:nvSpPr>
          <p:spPr>
            <a:xfrm>
              <a:off x="12311" y="7982"/>
              <a:ext cx="1601" cy="12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1"/>
            <p:cNvSpPr/>
            <p:nvPr/>
          </p:nvSpPr>
          <p:spPr>
            <a:xfrm>
              <a:off x="11995" y="6127"/>
              <a:ext cx="42" cy="5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2"/>
            <p:cNvSpPr/>
            <p:nvPr/>
          </p:nvSpPr>
          <p:spPr>
            <a:xfrm>
              <a:off x="11602" y="6113"/>
              <a:ext cx="605" cy="5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3"/>
            <p:cNvSpPr/>
            <p:nvPr/>
          </p:nvSpPr>
          <p:spPr>
            <a:xfrm>
              <a:off x="11602" y="6113"/>
              <a:ext cx="605" cy="536"/>
            </a:xfrm>
            <a:custGeom>
              <a:avLst/>
              <a:gdLst/>
              <a:ahLst/>
              <a:cxnLst/>
              <a:rect l="l" t="t" r="r" b="b"/>
              <a:pathLst>
                <a:path w="384175" h="340360">
                  <a:moveTo>
                    <a:pt x="273558" y="49442"/>
                  </a:moveTo>
                  <a:lnTo>
                    <a:pt x="273558" y="38861"/>
                  </a:lnTo>
                  <a:lnTo>
                    <a:pt x="272796" y="44957"/>
                  </a:lnTo>
                  <a:lnTo>
                    <a:pt x="270139" y="41623"/>
                  </a:lnTo>
                  <a:lnTo>
                    <a:pt x="0" y="259841"/>
                  </a:lnTo>
                  <a:lnTo>
                    <a:pt x="8382" y="270196"/>
                  </a:lnTo>
                  <a:lnTo>
                    <a:pt x="8382" y="263651"/>
                  </a:lnTo>
                  <a:lnTo>
                    <a:pt x="9144" y="257555"/>
                  </a:lnTo>
                  <a:lnTo>
                    <a:pt x="11815" y="260878"/>
                  </a:lnTo>
                  <a:lnTo>
                    <a:pt x="273558" y="49442"/>
                  </a:lnTo>
                  <a:close/>
                </a:path>
                <a:path w="384175" h="340360">
                  <a:moveTo>
                    <a:pt x="11815" y="260878"/>
                  </a:moveTo>
                  <a:lnTo>
                    <a:pt x="9144" y="257555"/>
                  </a:lnTo>
                  <a:lnTo>
                    <a:pt x="8382" y="263651"/>
                  </a:lnTo>
                  <a:lnTo>
                    <a:pt x="11815" y="260878"/>
                  </a:lnTo>
                  <a:close/>
                </a:path>
                <a:path w="384175" h="340360">
                  <a:moveTo>
                    <a:pt x="65812" y="328028"/>
                  </a:moveTo>
                  <a:lnTo>
                    <a:pt x="11815" y="260878"/>
                  </a:lnTo>
                  <a:lnTo>
                    <a:pt x="8382" y="263651"/>
                  </a:lnTo>
                  <a:lnTo>
                    <a:pt x="8382" y="270196"/>
                  </a:lnTo>
                  <a:lnTo>
                    <a:pt x="62484" y="337028"/>
                  </a:lnTo>
                  <a:lnTo>
                    <a:pt x="62484" y="330707"/>
                  </a:lnTo>
                  <a:lnTo>
                    <a:pt x="65812" y="328028"/>
                  </a:lnTo>
                  <a:close/>
                </a:path>
                <a:path w="384175" h="340360">
                  <a:moveTo>
                    <a:pt x="68580" y="331469"/>
                  </a:moveTo>
                  <a:lnTo>
                    <a:pt x="65812" y="328028"/>
                  </a:lnTo>
                  <a:lnTo>
                    <a:pt x="62484" y="330707"/>
                  </a:lnTo>
                  <a:lnTo>
                    <a:pt x="68580" y="331469"/>
                  </a:lnTo>
                  <a:close/>
                </a:path>
                <a:path w="384175" h="340360">
                  <a:moveTo>
                    <a:pt x="68580" y="336784"/>
                  </a:moveTo>
                  <a:lnTo>
                    <a:pt x="68580" y="331469"/>
                  </a:lnTo>
                  <a:lnTo>
                    <a:pt x="62484" y="330707"/>
                  </a:lnTo>
                  <a:lnTo>
                    <a:pt x="62484" y="337028"/>
                  </a:lnTo>
                  <a:lnTo>
                    <a:pt x="64769" y="339851"/>
                  </a:lnTo>
                  <a:lnTo>
                    <a:pt x="68580" y="336784"/>
                  </a:lnTo>
                  <a:close/>
                </a:path>
                <a:path w="384175" h="340360">
                  <a:moveTo>
                    <a:pt x="362291" y="142233"/>
                  </a:moveTo>
                  <a:lnTo>
                    <a:pt x="336042" y="110489"/>
                  </a:lnTo>
                  <a:lnTo>
                    <a:pt x="65812" y="328028"/>
                  </a:lnTo>
                  <a:lnTo>
                    <a:pt x="68580" y="331469"/>
                  </a:lnTo>
                  <a:lnTo>
                    <a:pt x="68580" y="336784"/>
                  </a:lnTo>
                  <a:lnTo>
                    <a:pt x="332232" y="124541"/>
                  </a:lnTo>
                  <a:lnTo>
                    <a:pt x="332232" y="118871"/>
                  </a:lnTo>
                  <a:lnTo>
                    <a:pt x="338328" y="119633"/>
                  </a:lnTo>
                  <a:lnTo>
                    <a:pt x="338328" y="126237"/>
                  </a:lnTo>
                  <a:lnTo>
                    <a:pt x="361188" y="153860"/>
                  </a:lnTo>
                  <a:lnTo>
                    <a:pt x="361188" y="152399"/>
                  </a:lnTo>
                  <a:lnTo>
                    <a:pt x="362291" y="142233"/>
                  </a:lnTo>
                  <a:close/>
                </a:path>
                <a:path w="384175" h="340360">
                  <a:moveTo>
                    <a:pt x="384048" y="16001"/>
                  </a:moveTo>
                  <a:lnTo>
                    <a:pt x="236982" y="0"/>
                  </a:lnTo>
                  <a:lnTo>
                    <a:pt x="246126" y="11478"/>
                  </a:lnTo>
                  <a:lnTo>
                    <a:pt x="246126" y="9905"/>
                  </a:lnTo>
                  <a:lnTo>
                    <a:pt x="249936" y="3047"/>
                  </a:lnTo>
                  <a:lnTo>
                    <a:pt x="256322" y="10954"/>
                  </a:lnTo>
                  <a:lnTo>
                    <a:pt x="375217" y="23183"/>
                  </a:lnTo>
                  <a:lnTo>
                    <a:pt x="375666" y="19049"/>
                  </a:lnTo>
                  <a:lnTo>
                    <a:pt x="379476" y="23621"/>
                  </a:lnTo>
                  <a:lnTo>
                    <a:pt x="379476" y="60121"/>
                  </a:lnTo>
                  <a:lnTo>
                    <a:pt x="384048" y="16001"/>
                  </a:lnTo>
                  <a:close/>
                </a:path>
                <a:path w="384175" h="340360">
                  <a:moveTo>
                    <a:pt x="256322" y="10954"/>
                  </a:moveTo>
                  <a:lnTo>
                    <a:pt x="249936" y="3047"/>
                  </a:lnTo>
                  <a:lnTo>
                    <a:pt x="246126" y="9905"/>
                  </a:lnTo>
                  <a:lnTo>
                    <a:pt x="256322" y="10954"/>
                  </a:lnTo>
                  <a:close/>
                </a:path>
                <a:path w="384175" h="340360">
                  <a:moveTo>
                    <a:pt x="281940" y="42671"/>
                  </a:moveTo>
                  <a:lnTo>
                    <a:pt x="256322" y="10954"/>
                  </a:lnTo>
                  <a:lnTo>
                    <a:pt x="246126" y="9905"/>
                  </a:lnTo>
                  <a:lnTo>
                    <a:pt x="246126" y="11478"/>
                  </a:lnTo>
                  <a:lnTo>
                    <a:pt x="270139" y="41623"/>
                  </a:lnTo>
                  <a:lnTo>
                    <a:pt x="273558" y="38861"/>
                  </a:lnTo>
                  <a:lnTo>
                    <a:pt x="273558" y="49442"/>
                  </a:lnTo>
                  <a:lnTo>
                    <a:pt x="281940" y="42671"/>
                  </a:lnTo>
                  <a:close/>
                </a:path>
                <a:path w="384175" h="340360">
                  <a:moveTo>
                    <a:pt x="273558" y="38861"/>
                  </a:moveTo>
                  <a:lnTo>
                    <a:pt x="270139" y="41623"/>
                  </a:lnTo>
                  <a:lnTo>
                    <a:pt x="272796" y="44957"/>
                  </a:lnTo>
                  <a:lnTo>
                    <a:pt x="273558" y="38861"/>
                  </a:lnTo>
                  <a:close/>
                </a:path>
                <a:path w="384175" h="340360">
                  <a:moveTo>
                    <a:pt x="338328" y="119633"/>
                  </a:moveTo>
                  <a:lnTo>
                    <a:pt x="332232" y="118871"/>
                  </a:lnTo>
                  <a:lnTo>
                    <a:pt x="335047" y="122274"/>
                  </a:lnTo>
                  <a:lnTo>
                    <a:pt x="338328" y="119633"/>
                  </a:lnTo>
                  <a:close/>
                </a:path>
                <a:path w="384175" h="340360">
                  <a:moveTo>
                    <a:pt x="335047" y="122274"/>
                  </a:moveTo>
                  <a:lnTo>
                    <a:pt x="332232" y="118871"/>
                  </a:lnTo>
                  <a:lnTo>
                    <a:pt x="332232" y="124541"/>
                  </a:lnTo>
                  <a:lnTo>
                    <a:pt x="335047" y="122274"/>
                  </a:lnTo>
                  <a:close/>
                </a:path>
                <a:path w="384175" h="340360">
                  <a:moveTo>
                    <a:pt x="338328" y="126237"/>
                  </a:moveTo>
                  <a:lnTo>
                    <a:pt x="338328" y="119633"/>
                  </a:lnTo>
                  <a:lnTo>
                    <a:pt x="335047" y="122274"/>
                  </a:lnTo>
                  <a:lnTo>
                    <a:pt x="338328" y="126237"/>
                  </a:lnTo>
                  <a:close/>
                </a:path>
                <a:path w="384175" h="340360">
                  <a:moveTo>
                    <a:pt x="368808" y="150113"/>
                  </a:moveTo>
                  <a:lnTo>
                    <a:pt x="362291" y="142233"/>
                  </a:lnTo>
                  <a:lnTo>
                    <a:pt x="361188" y="152399"/>
                  </a:lnTo>
                  <a:lnTo>
                    <a:pt x="368808" y="150113"/>
                  </a:lnTo>
                  <a:close/>
                </a:path>
                <a:path w="384175" h="340360">
                  <a:moveTo>
                    <a:pt x="368808" y="163067"/>
                  </a:moveTo>
                  <a:lnTo>
                    <a:pt x="368808" y="150113"/>
                  </a:lnTo>
                  <a:lnTo>
                    <a:pt x="361188" y="152399"/>
                  </a:lnTo>
                  <a:lnTo>
                    <a:pt x="361188" y="153860"/>
                  </a:lnTo>
                  <a:lnTo>
                    <a:pt x="368808" y="163067"/>
                  </a:lnTo>
                  <a:close/>
                </a:path>
                <a:path w="384175" h="340360">
                  <a:moveTo>
                    <a:pt x="379476" y="60121"/>
                  </a:moveTo>
                  <a:lnTo>
                    <a:pt x="379476" y="23621"/>
                  </a:lnTo>
                  <a:lnTo>
                    <a:pt x="375217" y="23183"/>
                  </a:lnTo>
                  <a:lnTo>
                    <a:pt x="362291" y="142233"/>
                  </a:lnTo>
                  <a:lnTo>
                    <a:pt x="368808" y="150113"/>
                  </a:lnTo>
                  <a:lnTo>
                    <a:pt x="368808" y="163067"/>
                  </a:lnTo>
                  <a:lnTo>
                    <a:pt x="379476" y="60121"/>
                  </a:lnTo>
                  <a:close/>
                </a:path>
                <a:path w="384175" h="340360">
                  <a:moveTo>
                    <a:pt x="379476" y="23621"/>
                  </a:moveTo>
                  <a:lnTo>
                    <a:pt x="375666" y="19049"/>
                  </a:lnTo>
                  <a:lnTo>
                    <a:pt x="375217" y="23183"/>
                  </a:lnTo>
                  <a:lnTo>
                    <a:pt x="379476" y="2362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4"/>
            <p:cNvSpPr/>
            <p:nvPr/>
          </p:nvSpPr>
          <p:spPr>
            <a:xfrm>
              <a:off x="11635" y="7160"/>
              <a:ext cx="713" cy="31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5"/>
            <p:cNvSpPr/>
            <p:nvPr/>
          </p:nvSpPr>
          <p:spPr>
            <a:xfrm>
              <a:off x="11635" y="7160"/>
              <a:ext cx="713" cy="330"/>
            </a:xfrm>
            <a:custGeom>
              <a:avLst/>
              <a:gdLst/>
              <a:ahLst/>
              <a:cxnLst/>
              <a:rect l="l" t="t" r="r" b="b"/>
              <a:pathLst>
                <a:path w="452754" h="209550">
                  <a:moveTo>
                    <a:pt x="352044" y="53339"/>
                  </a:moveTo>
                  <a:lnTo>
                    <a:pt x="0" y="53339"/>
                  </a:lnTo>
                  <a:lnTo>
                    <a:pt x="0" y="156209"/>
                  </a:lnTo>
                  <a:lnTo>
                    <a:pt x="4571" y="156209"/>
                  </a:lnTo>
                  <a:lnTo>
                    <a:pt x="4572" y="61721"/>
                  </a:lnTo>
                  <a:lnTo>
                    <a:pt x="8382" y="57149"/>
                  </a:lnTo>
                  <a:lnTo>
                    <a:pt x="8382" y="61721"/>
                  </a:lnTo>
                  <a:lnTo>
                    <a:pt x="347472" y="61721"/>
                  </a:lnTo>
                  <a:lnTo>
                    <a:pt x="347472" y="57149"/>
                  </a:lnTo>
                  <a:lnTo>
                    <a:pt x="352044" y="53339"/>
                  </a:lnTo>
                  <a:close/>
                </a:path>
                <a:path w="452754" h="209550">
                  <a:moveTo>
                    <a:pt x="8382" y="61721"/>
                  </a:moveTo>
                  <a:lnTo>
                    <a:pt x="8382" y="57149"/>
                  </a:lnTo>
                  <a:lnTo>
                    <a:pt x="4572" y="61721"/>
                  </a:lnTo>
                  <a:lnTo>
                    <a:pt x="8382" y="61721"/>
                  </a:lnTo>
                  <a:close/>
                </a:path>
                <a:path w="452754" h="209550">
                  <a:moveTo>
                    <a:pt x="8382" y="147827"/>
                  </a:moveTo>
                  <a:lnTo>
                    <a:pt x="8382" y="61721"/>
                  </a:lnTo>
                  <a:lnTo>
                    <a:pt x="4572" y="61721"/>
                  </a:lnTo>
                  <a:lnTo>
                    <a:pt x="4572" y="147827"/>
                  </a:lnTo>
                  <a:lnTo>
                    <a:pt x="8382" y="147827"/>
                  </a:lnTo>
                  <a:close/>
                </a:path>
                <a:path w="452754" h="209550">
                  <a:moveTo>
                    <a:pt x="355854" y="189737"/>
                  </a:moveTo>
                  <a:lnTo>
                    <a:pt x="355854" y="147827"/>
                  </a:lnTo>
                  <a:lnTo>
                    <a:pt x="4572" y="147827"/>
                  </a:lnTo>
                  <a:lnTo>
                    <a:pt x="8382" y="152399"/>
                  </a:lnTo>
                  <a:lnTo>
                    <a:pt x="8382" y="156209"/>
                  </a:lnTo>
                  <a:lnTo>
                    <a:pt x="347472" y="156209"/>
                  </a:lnTo>
                  <a:lnTo>
                    <a:pt x="347472" y="152399"/>
                  </a:lnTo>
                  <a:lnTo>
                    <a:pt x="352044" y="156209"/>
                  </a:lnTo>
                  <a:lnTo>
                    <a:pt x="352044" y="193547"/>
                  </a:lnTo>
                  <a:lnTo>
                    <a:pt x="355854" y="189737"/>
                  </a:lnTo>
                  <a:close/>
                </a:path>
                <a:path w="452754" h="209550">
                  <a:moveTo>
                    <a:pt x="8382" y="156209"/>
                  </a:moveTo>
                  <a:lnTo>
                    <a:pt x="8382" y="152399"/>
                  </a:lnTo>
                  <a:lnTo>
                    <a:pt x="4572" y="147827"/>
                  </a:lnTo>
                  <a:lnTo>
                    <a:pt x="4571" y="156209"/>
                  </a:lnTo>
                  <a:lnTo>
                    <a:pt x="8382" y="156209"/>
                  </a:lnTo>
                  <a:close/>
                </a:path>
                <a:path w="452754" h="209550">
                  <a:moveTo>
                    <a:pt x="452628" y="105155"/>
                  </a:moveTo>
                  <a:lnTo>
                    <a:pt x="347472" y="0"/>
                  </a:lnTo>
                  <a:lnTo>
                    <a:pt x="347472" y="53339"/>
                  </a:lnTo>
                  <a:lnTo>
                    <a:pt x="348996" y="53339"/>
                  </a:lnTo>
                  <a:lnTo>
                    <a:pt x="348996" y="12953"/>
                  </a:lnTo>
                  <a:lnTo>
                    <a:pt x="355854" y="9905"/>
                  </a:lnTo>
                  <a:lnTo>
                    <a:pt x="355854" y="19811"/>
                  </a:lnTo>
                  <a:lnTo>
                    <a:pt x="440817" y="104774"/>
                  </a:lnTo>
                  <a:lnTo>
                    <a:pt x="443484" y="102107"/>
                  </a:lnTo>
                  <a:lnTo>
                    <a:pt x="443484" y="114233"/>
                  </a:lnTo>
                  <a:lnTo>
                    <a:pt x="452628" y="105155"/>
                  </a:lnTo>
                  <a:close/>
                </a:path>
                <a:path w="452754" h="209550">
                  <a:moveTo>
                    <a:pt x="352044" y="61721"/>
                  </a:moveTo>
                  <a:lnTo>
                    <a:pt x="352044" y="53339"/>
                  </a:lnTo>
                  <a:lnTo>
                    <a:pt x="347472" y="57149"/>
                  </a:lnTo>
                  <a:lnTo>
                    <a:pt x="347472" y="61721"/>
                  </a:lnTo>
                  <a:lnTo>
                    <a:pt x="352044" y="61721"/>
                  </a:lnTo>
                  <a:close/>
                </a:path>
                <a:path w="452754" h="209550">
                  <a:moveTo>
                    <a:pt x="352044" y="156209"/>
                  </a:moveTo>
                  <a:lnTo>
                    <a:pt x="347472" y="152399"/>
                  </a:lnTo>
                  <a:lnTo>
                    <a:pt x="347472" y="156209"/>
                  </a:lnTo>
                  <a:lnTo>
                    <a:pt x="352044" y="156209"/>
                  </a:lnTo>
                  <a:close/>
                </a:path>
                <a:path w="452754" h="209550">
                  <a:moveTo>
                    <a:pt x="352044" y="193547"/>
                  </a:moveTo>
                  <a:lnTo>
                    <a:pt x="352044" y="156209"/>
                  </a:lnTo>
                  <a:lnTo>
                    <a:pt x="347472" y="156209"/>
                  </a:lnTo>
                  <a:lnTo>
                    <a:pt x="347472" y="209549"/>
                  </a:lnTo>
                  <a:lnTo>
                    <a:pt x="348996" y="208037"/>
                  </a:lnTo>
                  <a:lnTo>
                    <a:pt x="348996" y="196595"/>
                  </a:lnTo>
                  <a:lnTo>
                    <a:pt x="352044" y="193547"/>
                  </a:lnTo>
                  <a:close/>
                </a:path>
                <a:path w="452754" h="209550">
                  <a:moveTo>
                    <a:pt x="355854" y="19811"/>
                  </a:moveTo>
                  <a:lnTo>
                    <a:pt x="355854" y="9905"/>
                  </a:lnTo>
                  <a:lnTo>
                    <a:pt x="348996" y="12953"/>
                  </a:lnTo>
                  <a:lnTo>
                    <a:pt x="355854" y="19811"/>
                  </a:lnTo>
                  <a:close/>
                </a:path>
                <a:path w="452754" h="209550">
                  <a:moveTo>
                    <a:pt x="355854" y="61721"/>
                  </a:moveTo>
                  <a:lnTo>
                    <a:pt x="355854" y="19811"/>
                  </a:lnTo>
                  <a:lnTo>
                    <a:pt x="348996" y="12953"/>
                  </a:lnTo>
                  <a:lnTo>
                    <a:pt x="348996" y="53339"/>
                  </a:lnTo>
                  <a:lnTo>
                    <a:pt x="352044" y="53339"/>
                  </a:lnTo>
                  <a:lnTo>
                    <a:pt x="352044" y="61721"/>
                  </a:lnTo>
                  <a:lnTo>
                    <a:pt x="355854" y="61721"/>
                  </a:lnTo>
                  <a:close/>
                </a:path>
                <a:path w="452754" h="209550">
                  <a:moveTo>
                    <a:pt x="443484" y="114233"/>
                  </a:moveTo>
                  <a:lnTo>
                    <a:pt x="443484" y="107441"/>
                  </a:lnTo>
                  <a:lnTo>
                    <a:pt x="440817" y="104774"/>
                  </a:lnTo>
                  <a:lnTo>
                    <a:pt x="348996" y="196595"/>
                  </a:lnTo>
                  <a:lnTo>
                    <a:pt x="355854" y="199643"/>
                  </a:lnTo>
                  <a:lnTo>
                    <a:pt x="355854" y="201228"/>
                  </a:lnTo>
                  <a:lnTo>
                    <a:pt x="443484" y="114233"/>
                  </a:lnTo>
                  <a:close/>
                </a:path>
                <a:path w="452754" h="209550">
                  <a:moveTo>
                    <a:pt x="355854" y="201228"/>
                  </a:moveTo>
                  <a:lnTo>
                    <a:pt x="355854" y="199643"/>
                  </a:lnTo>
                  <a:lnTo>
                    <a:pt x="348996" y="196595"/>
                  </a:lnTo>
                  <a:lnTo>
                    <a:pt x="348996" y="208037"/>
                  </a:lnTo>
                  <a:lnTo>
                    <a:pt x="355854" y="201228"/>
                  </a:lnTo>
                  <a:close/>
                </a:path>
                <a:path w="452754" h="209550">
                  <a:moveTo>
                    <a:pt x="443484" y="107441"/>
                  </a:moveTo>
                  <a:lnTo>
                    <a:pt x="443484" y="102107"/>
                  </a:lnTo>
                  <a:lnTo>
                    <a:pt x="440817" y="104774"/>
                  </a:lnTo>
                  <a:lnTo>
                    <a:pt x="443484" y="10744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6"/>
            <p:cNvSpPr/>
            <p:nvPr/>
          </p:nvSpPr>
          <p:spPr>
            <a:xfrm>
              <a:off x="11558" y="8276"/>
              <a:ext cx="624" cy="3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7"/>
            <p:cNvSpPr/>
            <p:nvPr/>
          </p:nvSpPr>
          <p:spPr>
            <a:xfrm>
              <a:off x="11549" y="8142"/>
              <a:ext cx="640" cy="49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38"/>
            <p:cNvSpPr/>
            <p:nvPr/>
          </p:nvSpPr>
          <p:spPr>
            <a:xfrm>
              <a:off x="11549" y="8142"/>
              <a:ext cx="640" cy="507"/>
            </a:xfrm>
            <a:custGeom>
              <a:avLst/>
              <a:gdLst/>
              <a:ahLst/>
              <a:cxnLst/>
              <a:rect l="l" t="t" r="r" b="b"/>
              <a:pathLst>
                <a:path w="406400" h="321945">
                  <a:moveTo>
                    <a:pt x="346914" y="190422"/>
                  </a:moveTo>
                  <a:lnTo>
                    <a:pt x="56388" y="0"/>
                  </a:lnTo>
                  <a:lnTo>
                    <a:pt x="0" y="86106"/>
                  </a:lnTo>
                  <a:lnTo>
                    <a:pt x="7620" y="91100"/>
                  </a:lnTo>
                  <a:lnTo>
                    <a:pt x="7620" y="81534"/>
                  </a:lnTo>
                  <a:lnTo>
                    <a:pt x="11476" y="84061"/>
                  </a:lnTo>
                  <a:lnTo>
                    <a:pt x="54864" y="17705"/>
                  </a:lnTo>
                  <a:lnTo>
                    <a:pt x="54864" y="9144"/>
                  </a:lnTo>
                  <a:lnTo>
                    <a:pt x="60960" y="8382"/>
                  </a:lnTo>
                  <a:lnTo>
                    <a:pt x="60960" y="13139"/>
                  </a:lnTo>
                  <a:lnTo>
                    <a:pt x="344424" y="198933"/>
                  </a:lnTo>
                  <a:lnTo>
                    <a:pt x="344424" y="194310"/>
                  </a:lnTo>
                  <a:lnTo>
                    <a:pt x="346914" y="190422"/>
                  </a:lnTo>
                  <a:close/>
                </a:path>
                <a:path w="406400" h="321945">
                  <a:moveTo>
                    <a:pt x="11476" y="84061"/>
                  </a:moveTo>
                  <a:lnTo>
                    <a:pt x="7620" y="81534"/>
                  </a:lnTo>
                  <a:lnTo>
                    <a:pt x="9144" y="87630"/>
                  </a:lnTo>
                  <a:lnTo>
                    <a:pt x="11476" y="84061"/>
                  </a:lnTo>
                  <a:close/>
                </a:path>
                <a:path w="406400" h="321945">
                  <a:moveTo>
                    <a:pt x="301752" y="274320"/>
                  </a:moveTo>
                  <a:lnTo>
                    <a:pt x="11476" y="84061"/>
                  </a:lnTo>
                  <a:lnTo>
                    <a:pt x="9144" y="87630"/>
                  </a:lnTo>
                  <a:lnTo>
                    <a:pt x="7620" y="81534"/>
                  </a:lnTo>
                  <a:lnTo>
                    <a:pt x="7620" y="91100"/>
                  </a:lnTo>
                  <a:lnTo>
                    <a:pt x="290630" y="276596"/>
                  </a:lnTo>
                  <a:lnTo>
                    <a:pt x="292608" y="273558"/>
                  </a:lnTo>
                  <a:lnTo>
                    <a:pt x="294132" y="278892"/>
                  </a:lnTo>
                  <a:lnTo>
                    <a:pt x="294132" y="286058"/>
                  </a:lnTo>
                  <a:lnTo>
                    <a:pt x="301752" y="274320"/>
                  </a:lnTo>
                  <a:close/>
                </a:path>
                <a:path w="406400" h="321945">
                  <a:moveTo>
                    <a:pt x="60960" y="8382"/>
                  </a:moveTo>
                  <a:lnTo>
                    <a:pt x="54864" y="9144"/>
                  </a:lnTo>
                  <a:lnTo>
                    <a:pt x="58782" y="11712"/>
                  </a:lnTo>
                  <a:lnTo>
                    <a:pt x="60960" y="8382"/>
                  </a:lnTo>
                  <a:close/>
                </a:path>
                <a:path w="406400" h="321945">
                  <a:moveTo>
                    <a:pt x="58782" y="11712"/>
                  </a:moveTo>
                  <a:lnTo>
                    <a:pt x="54864" y="9144"/>
                  </a:lnTo>
                  <a:lnTo>
                    <a:pt x="54864" y="17705"/>
                  </a:lnTo>
                  <a:lnTo>
                    <a:pt x="58782" y="11712"/>
                  </a:lnTo>
                  <a:close/>
                </a:path>
                <a:path w="406400" h="321945">
                  <a:moveTo>
                    <a:pt x="60960" y="13139"/>
                  </a:moveTo>
                  <a:lnTo>
                    <a:pt x="60960" y="8382"/>
                  </a:lnTo>
                  <a:lnTo>
                    <a:pt x="58782" y="11712"/>
                  </a:lnTo>
                  <a:lnTo>
                    <a:pt x="60960" y="13139"/>
                  </a:lnTo>
                  <a:close/>
                </a:path>
                <a:path w="406400" h="321945">
                  <a:moveTo>
                    <a:pt x="294132" y="286058"/>
                  </a:moveTo>
                  <a:lnTo>
                    <a:pt x="294132" y="278892"/>
                  </a:lnTo>
                  <a:lnTo>
                    <a:pt x="290630" y="276596"/>
                  </a:lnTo>
                  <a:lnTo>
                    <a:pt x="261366" y="321564"/>
                  </a:lnTo>
                  <a:lnTo>
                    <a:pt x="268986" y="319959"/>
                  </a:lnTo>
                  <a:lnTo>
                    <a:pt x="268986" y="310896"/>
                  </a:lnTo>
                  <a:lnTo>
                    <a:pt x="279428" y="308710"/>
                  </a:lnTo>
                  <a:lnTo>
                    <a:pt x="294132" y="286058"/>
                  </a:lnTo>
                  <a:close/>
                </a:path>
                <a:path w="406400" h="321945">
                  <a:moveTo>
                    <a:pt x="279428" y="308710"/>
                  </a:moveTo>
                  <a:lnTo>
                    <a:pt x="268986" y="310896"/>
                  </a:lnTo>
                  <a:lnTo>
                    <a:pt x="273558" y="317754"/>
                  </a:lnTo>
                  <a:lnTo>
                    <a:pt x="279428" y="308710"/>
                  </a:lnTo>
                  <a:close/>
                </a:path>
                <a:path w="406400" h="321945">
                  <a:moveTo>
                    <a:pt x="400050" y="292367"/>
                  </a:moveTo>
                  <a:lnTo>
                    <a:pt x="400050" y="283464"/>
                  </a:lnTo>
                  <a:lnTo>
                    <a:pt x="397002" y="288798"/>
                  </a:lnTo>
                  <a:lnTo>
                    <a:pt x="396060" y="284299"/>
                  </a:lnTo>
                  <a:lnTo>
                    <a:pt x="279428" y="308710"/>
                  </a:lnTo>
                  <a:lnTo>
                    <a:pt x="273558" y="317754"/>
                  </a:lnTo>
                  <a:lnTo>
                    <a:pt x="268986" y="310896"/>
                  </a:lnTo>
                  <a:lnTo>
                    <a:pt x="268986" y="319959"/>
                  </a:lnTo>
                  <a:lnTo>
                    <a:pt x="400050" y="292367"/>
                  </a:lnTo>
                  <a:close/>
                </a:path>
                <a:path w="406400" h="321945">
                  <a:moveTo>
                    <a:pt x="294132" y="278892"/>
                  </a:moveTo>
                  <a:lnTo>
                    <a:pt x="292608" y="273558"/>
                  </a:lnTo>
                  <a:lnTo>
                    <a:pt x="290630" y="276596"/>
                  </a:lnTo>
                  <a:lnTo>
                    <a:pt x="294132" y="278892"/>
                  </a:lnTo>
                  <a:close/>
                </a:path>
                <a:path w="406400" h="321945">
                  <a:moveTo>
                    <a:pt x="350520" y="192785"/>
                  </a:moveTo>
                  <a:lnTo>
                    <a:pt x="346914" y="190422"/>
                  </a:lnTo>
                  <a:lnTo>
                    <a:pt x="344424" y="194310"/>
                  </a:lnTo>
                  <a:lnTo>
                    <a:pt x="350520" y="192785"/>
                  </a:lnTo>
                  <a:close/>
                </a:path>
                <a:path w="406400" h="321945">
                  <a:moveTo>
                    <a:pt x="350520" y="199623"/>
                  </a:moveTo>
                  <a:lnTo>
                    <a:pt x="350520" y="192785"/>
                  </a:lnTo>
                  <a:lnTo>
                    <a:pt x="344424" y="194310"/>
                  </a:lnTo>
                  <a:lnTo>
                    <a:pt x="344424" y="198933"/>
                  </a:lnTo>
                  <a:lnTo>
                    <a:pt x="348996" y="201929"/>
                  </a:lnTo>
                  <a:lnTo>
                    <a:pt x="350520" y="199623"/>
                  </a:lnTo>
                  <a:close/>
                </a:path>
                <a:path w="406400" h="321945">
                  <a:moveTo>
                    <a:pt x="406146" y="291084"/>
                  </a:moveTo>
                  <a:lnTo>
                    <a:pt x="375666" y="145542"/>
                  </a:lnTo>
                  <a:lnTo>
                    <a:pt x="346914" y="190422"/>
                  </a:lnTo>
                  <a:lnTo>
                    <a:pt x="350520" y="192785"/>
                  </a:lnTo>
                  <a:lnTo>
                    <a:pt x="350520" y="199623"/>
                  </a:lnTo>
                  <a:lnTo>
                    <a:pt x="369570" y="170790"/>
                  </a:lnTo>
                  <a:lnTo>
                    <a:pt x="369570" y="157733"/>
                  </a:lnTo>
                  <a:lnTo>
                    <a:pt x="377190" y="159257"/>
                  </a:lnTo>
                  <a:lnTo>
                    <a:pt x="377190" y="194140"/>
                  </a:lnTo>
                  <a:lnTo>
                    <a:pt x="396060" y="284299"/>
                  </a:lnTo>
                  <a:lnTo>
                    <a:pt x="400050" y="283464"/>
                  </a:lnTo>
                  <a:lnTo>
                    <a:pt x="400050" y="292367"/>
                  </a:lnTo>
                  <a:lnTo>
                    <a:pt x="406146" y="291084"/>
                  </a:lnTo>
                  <a:close/>
                </a:path>
                <a:path w="406400" h="321945">
                  <a:moveTo>
                    <a:pt x="377190" y="159257"/>
                  </a:moveTo>
                  <a:lnTo>
                    <a:pt x="369570" y="157733"/>
                  </a:lnTo>
                  <a:lnTo>
                    <a:pt x="371645" y="167649"/>
                  </a:lnTo>
                  <a:lnTo>
                    <a:pt x="377190" y="159257"/>
                  </a:lnTo>
                  <a:close/>
                </a:path>
                <a:path w="406400" h="321945">
                  <a:moveTo>
                    <a:pt x="371645" y="167649"/>
                  </a:moveTo>
                  <a:lnTo>
                    <a:pt x="369570" y="157733"/>
                  </a:lnTo>
                  <a:lnTo>
                    <a:pt x="369570" y="170790"/>
                  </a:lnTo>
                  <a:lnTo>
                    <a:pt x="371645" y="167649"/>
                  </a:lnTo>
                  <a:close/>
                </a:path>
                <a:path w="406400" h="321945">
                  <a:moveTo>
                    <a:pt x="377190" y="194140"/>
                  </a:moveTo>
                  <a:lnTo>
                    <a:pt x="377190" y="159257"/>
                  </a:lnTo>
                  <a:lnTo>
                    <a:pt x="371645" y="167649"/>
                  </a:lnTo>
                  <a:lnTo>
                    <a:pt x="377190" y="194140"/>
                  </a:lnTo>
                  <a:close/>
                </a:path>
                <a:path w="406400" h="321945">
                  <a:moveTo>
                    <a:pt x="400050" y="283464"/>
                  </a:moveTo>
                  <a:lnTo>
                    <a:pt x="396060" y="284299"/>
                  </a:lnTo>
                  <a:lnTo>
                    <a:pt x="397002" y="288798"/>
                  </a:lnTo>
                  <a:lnTo>
                    <a:pt x="400050" y="28346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39"/>
            <p:cNvSpPr/>
            <p:nvPr/>
          </p:nvSpPr>
          <p:spPr>
            <a:xfrm>
              <a:off x="8633" y="5164"/>
              <a:ext cx="595" cy="4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0"/>
            <p:cNvSpPr/>
            <p:nvPr/>
          </p:nvSpPr>
          <p:spPr>
            <a:xfrm>
              <a:off x="8614" y="5154"/>
              <a:ext cx="615" cy="442"/>
            </a:xfrm>
            <a:custGeom>
              <a:avLst/>
              <a:gdLst/>
              <a:ahLst/>
              <a:cxnLst/>
              <a:rect l="l" t="t" r="r" b="b"/>
              <a:pathLst>
                <a:path w="390525" h="280670">
                  <a:moveTo>
                    <a:pt x="390143" y="154685"/>
                  </a:moveTo>
                  <a:lnTo>
                    <a:pt x="195071" y="0"/>
                  </a:lnTo>
                  <a:lnTo>
                    <a:pt x="0" y="154685"/>
                  </a:lnTo>
                  <a:lnTo>
                    <a:pt x="12191" y="154685"/>
                  </a:lnTo>
                  <a:lnTo>
                    <a:pt x="12191" y="146303"/>
                  </a:lnTo>
                  <a:lnTo>
                    <a:pt x="24103" y="146303"/>
                  </a:lnTo>
                  <a:lnTo>
                    <a:pt x="192785" y="12763"/>
                  </a:lnTo>
                  <a:lnTo>
                    <a:pt x="192785" y="9143"/>
                  </a:lnTo>
                  <a:lnTo>
                    <a:pt x="197357" y="9143"/>
                  </a:lnTo>
                  <a:lnTo>
                    <a:pt x="197357" y="12763"/>
                  </a:lnTo>
                  <a:lnTo>
                    <a:pt x="366040" y="146303"/>
                  </a:lnTo>
                  <a:lnTo>
                    <a:pt x="377951" y="146303"/>
                  </a:lnTo>
                  <a:lnTo>
                    <a:pt x="377951" y="154685"/>
                  </a:lnTo>
                  <a:lnTo>
                    <a:pt x="390143" y="154685"/>
                  </a:lnTo>
                  <a:close/>
                </a:path>
                <a:path w="390525" h="280670">
                  <a:moveTo>
                    <a:pt x="24103" y="146303"/>
                  </a:moveTo>
                  <a:lnTo>
                    <a:pt x="12191" y="146303"/>
                  </a:lnTo>
                  <a:lnTo>
                    <a:pt x="14477" y="153923"/>
                  </a:lnTo>
                  <a:lnTo>
                    <a:pt x="24103" y="146303"/>
                  </a:lnTo>
                  <a:close/>
                </a:path>
                <a:path w="390525" h="280670">
                  <a:moveTo>
                    <a:pt x="107441" y="272033"/>
                  </a:moveTo>
                  <a:lnTo>
                    <a:pt x="107441" y="146303"/>
                  </a:lnTo>
                  <a:lnTo>
                    <a:pt x="24103" y="146303"/>
                  </a:lnTo>
                  <a:lnTo>
                    <a:pt x="14477" y="153923"/>
                  </a:lnTo>
                  <a:lnTo>
                    <a:pt x="12191" y="146303"/>
                  </a:lnTo>
                  <a:lnTo>
                    <a:pt x="12191" y="154685"/>
                  </a:lnTo>
                  <a:lnTo>
                    <a:pt x="99059" y="154685"/>
                  </a:lnTo>
                  <a:lnTo>
                    <a:pt x="99059" y="150875"/>
                  </a:lnTo>
                  <a:lnTo>
                    <a:pt x="103631" y="154685"/>
                  </a:lnTo>
                  <a:lnTo>
                    <a:pt x="103631" y="272033"/>
                  </a:lnTo>
                  <a:lnTo>
                    <a:pt x="107441" y="272033"/>
                  </a:lnTo>
                  <a:close/>
                </a:path>
                <a:path w="390525" h="280670">
                  <a:moveTo>
                    <a:pt x="103631" y="154685"/>
                  </a:moveTo>
                  <a:lnTo>
                    <a:pt x="99059" y="150875"/>
                  </a:lnTo>
                  <a:lnTo>
                    <a:pt x="99059" y="154685"/>
                  </a:lnTo>
                  <a:lnTo>
                    <a:pt x="103631" y="154685"/>
                  </a:lnTo>
                  <a:close/>
                </a:path>
                <a:path w="390525" h="280670">
                  <a:moveTo>
                    <a:pt x="107441" y="280415"/>
                  </a:moveTo>
                  <a:lnTo>
                    <a:pt x="107441" y="276605"/>
                  </a:lnTo>
                  <a:lnTo>
                    <a:pt x="103631" y="272033"/>
                  </a:lnTo>
                  <a:lnTo>
                    <a:pt x="103631" y="154685"/>
                  </a:lnTo>
                  <a:lnTo>
                    <a:pt x="99059" y="154685"/>
                  </a:lnTo>
                  <a:lnTo>
                    <a:pt x="99059" y="280415"/>
                  </a:lnTo>
                  <a:lnTo>
                    <a:pt x="107441" y="280415"/>
                  </a:lnTo>
                  <a:close/>
                </a:path>
                <a:path w="390525" h="280670">
                  <a:moveTo>
                    <a:pt x="286511" y="272033"/>
                  </a:moveTo>
                  <a:lnTo>
                    <a:pt x="103631" y="272033"/>
                  </a:lnTo>
                  <a:lnTo>
                    <a:pt x="107441" y="276605"/>
                  </a:lnTo>
                  <a:lnTo>
                    <a:pt x="107441" y="280415"/>
                  </a:lnTo>
                  <a:lnTo>
                    <a:pt x="282701" y="280415"/>
                  </a:lnTo>
                  <a:lnTo>
                    <a:pt x="282701" y="276605"/>
                  </a:lnTo>
                  <a:lnTo>
                    <a:pt x="286511" y="272033"/>
                  </a:lnTo>
                  <a:close/>
                </a:path>
                <a:path w="390525" h="280670">
                  <a:moveTo>
                    <a:pt x="197357" y="9143"/>
                  </a:moveTo>
                  <a:lnTo>
                    <a:pt x="192785" y="9143"/>
                  </a:lnTo>
                  <a:lnTo>
                    <a:pt x="195071" y="10953"/>
                  </a:lnTo>
                  <a:lnTo>
                    <a:pt x="197357" y="9143"/>
                  </a:lnTo>
                  <a:close/>
                </a:path>
                <a:path w="390525" h="280670">
                  <a:moveTo>
                    <a:pt x="195071" y="10953"/>
                  </a:moveTo>
                  <a:lnTo>
                    <a:pt x="192785" y="9143"/>
                  </a:lnTo>
                  <a:lnTo>
                    <a:pt x="192785" y="12763"/>
                  </a:lnTo>
                  <a:lnTo>
                    <a:pt x="195071" y="10953"/>
                  </a:lnTo>
                  <a:close/>
                </a:path>
                <a:path w="390525" h="280670">
                  <a:moveTo>
                    <a:pt x="197357" y="12763"/>
                  </a:moveTo>
                  <a:lnTo>
                    <a:pt x="197357" y="9143"/>
                  </a:lnTo>
                  <a:lnTo>
                    <a:pt x="195071" y="10953"/>
                  </a:lnTo>
                  <a:lnTo>
                    <a:pt x="197357" y="12763"/>
                  </a:lnTo>
                  <a:close/>
                </a:path>
                <a:path w="390525" h="280670">
                  <a:moveTo>
                    <a:pt x="377951" y="154685"/>
                  </a:moveTo>
                  <a:lnTo>
                    <a:pt x="377951" y="146303"/>
                  </a:lnTo>
                  <a:lnTo>
                    <a:pt x="375665" y="153923"/>
                  </a:lnTo>
                  <a:lnTo>
                    <a:pt x="366040" y="146303"/>
                  </a:lnTo>
                  <a:lnTo>
                    <a:pt x="282701" y="146303"/>
                  </a:lnTo>
                  <a:lnTo>
                    <a:pt x="282701" y="272033"/>
                  </a:lnTo>
                  <a:lnTo>
                    <a:pt x="286511" y="272033"/>
                  </a:lnTo>
                  <a:lnTo>
                    <a:pt x="286511" y="154685"/>
                  </a:lnTo>
                  <a:lnTo>
                    <a:pt x="291083" y="150875"/>
                  </a:lnTo>
                  <a:lnTo>
                    <a:pt x="291083" y="154685"/>
                  </a:lnTo>
                  <a:lnTo>
                    <a:pt x="377951" y="154685"/>
                  </a:lnTo>
                  <a:close/>
                </a:path>
                <a:path w="390525" h="280670">
                  <a:moveTo>
                    <a:pt x="291083" y="280415"/>
                  </a:moveTo>
                  <a:lnTo>
                    <a:pt x="291083" y="154685"/>
                  </a:lnTo>
                  <a:lnTo>
                    <a:pt x="286511" y="154685"/>
                  </a:lnTo>
                  <a:lnTo>
                    <a:pt x="286511" y="272033"/>
                  </a:lnTo>
                  <a:lnTo>
                    <a:pt x="282701" y="276605"/>
                  </a:lnTo>
                  <a:lnTo>
                    <a:pt x="282701" y="280415"/>
                  </a:lnTo>
                  <a:lnTo>
                    <a:pt x="291083" y="280415"/>
                  </a:lnTo>
                  <a:close/>
                </a:path>
                <a:path w="390525" h="280670">
                  <a:moveTo>
                    <a:pt x="291083" y="154685"/>
                  </a:moveTo>
                  <a:lnTo>
                    <a:pt x="291083" y="150875"/>
                  </a:lnTo>
                  <a:lnTo>
                    <a:pt x="286511" y="154685"/>
                  </a:lnTo>
                  <a:lnTo>
                    <a:pt x="291083" y="154685"/>
                  </a:lnTo>
                  <a:close/>
                </a:path>
                <a:path w="390525" h="280670">
                  <a:moveTo>
                    <a:pt x="377951" y="146303"/>
                  </a:moveTo>
                  <a:lnTo>
                    <a:pt x="366040" y="146303"/>
                  </a:lnTo>
                  <a:lnTo>
                    <a:pt x="375665" y="153923"/>
                  </a:lnTo>
                  <a:lnTo>
                    <a:pt x="377951" y="146303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679069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无监督学习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73869" y="982472"/>
            <a:ext cx="54146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例7.7</a:t>
            </a:r>
            <a:r>
              <a:rPr spc="-70" dirty="0"/>
              <a:t> </a:t>
            </a:r>
            <a:r>
              <a:rPr dirty="0"/>
              <a:t>自动编码器的应用</a:t>
            </a:r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173869" y="1853966"/>
            <a:ext cx="9441815" cy="9848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（1）图像抗噪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413385">
              <a:lnSpc>
                <a:spcPct val="100000"/>
              </a:lnSpc>
              <a:spcBef>
                <a:spcPts val="580"/>
              </a:spcBef>
            </a:pPr>
            <a:r>
              <a:rPr sz="24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450" spc="-5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原始图像添加噪声之后再进入编码器，试图生成没有噪声的图像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7797165" y="3301365"/>
            <a:ext cx="1041400" cy="7835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1" name="组合 50"/>
          <p:cNvGrpSpPr/>
          <p:nvPr/>
        </p:nvGrpSpPr>
        <p:grpSpPr>
          <a:xfrm>
            <a:off x="520315" y="3313029"/>
            <a:ext cx="8372884" cy="2521584"/>
            <a:chOff x="819" y="4880"/>
            <a:chExt cx="14046" cy="4308"/>
          </a:xfrm>
        </p:grpSpPr>
        <p:sp>
          <p:nvSpPr>
            <p:cNvPr id="6" name="object 4"/>
            <p:cNvSpPr/>
            <p:nvPr/>
          </p:nvSpPr>
          <p:spPr>
            <a:xfrm>
              <a:off x="6919" y="6374"/>
              <a:ext cx="1704" cy="1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5"/>
            <p:cNvSpPr/>
            <p:nvPr/>
          </p:nvSpPr>
          <p:spPr>
            <a:xfrm>
              <a:off x="6919" y="6374"/>
              <a:ext cx="1704" cy="1604"/>
            </a:xfrm>
            <a:custGeom>
              <a:avLst/>
              <a:gdLst/>
              <a:ahLst/>
              <a:cxnLst/>
              <a:rect l="l" t="t" r="r" b="b"/>
              <a:pathLst>
                <a:path w="1082039" h="1018539">
                  <a:moveTo>
                    <a:pt x="1082040" y="854963"/>
                  </a:moveTo>
                  <a:lnTo>
                    <a:pt x="1082040" y="163067"/>
                  </a:lnTo>
                  <a:lnTo>
                    <a:pt x="1081278" y="154685"/>
                  </a:lnTo>
                  <a:lnTo>
                    <a:pt x="1069087" y="106542"/>
                  </a:lnTo>
                  <a:lnTo>
                    <a:pt x="1044556" y="64847"/>
                  </a:lnTo>
                  <a:lnTo>
                    <a:pt x="1009813" y="31755"/>
                  </a:lnTo>
                  <a:lnTo>
                    <a:pt x="966988" y="9421"/>
                  </a:lnTo>
                  <a:lnTo>
                    <a:pt x="918210" y="0"/>
                  </a:lnTo>
                  <a:lnTo>
                    <a:pt x="172974" y="0"/>
                  </a:lnTo>
                  <a:lnTo>
                    <a:pt x="123890" y="6614"/>
                  </a:lnTo>
                  <a:lnTo>
                    <a:pt x="79803" y="26865"/>
                  </a:lnTo>
                  <a:lnTo>
                    <a:pt x="43189" y="58439"/>
                  </a:lnTo>
                  <a:lnTo>
                    <a:pt x="16525" y="99023"/>
                  </a:lnTo>
                  <a:lnTo>
                    <a:pt x="2285" y="146304"/>
                  </a:lnTo>
                  <a:lnTo>
                    <a:pt x="761" y="154686"/>
                  </a:lnTo>
                  <a:lnTo>
                    <a:pt x="761" y="163830"/>
                  </a:lnTo>
                  <a:lnTo>
                    <a:pt x="0" y="172212"/>
                  </a:lnTo>
                  <a:lnTo>
                    <a:pt x="0" y="845819"/>
                  </a:lnTo>
                  <a:lnTo>
                    <a:pt x="2286" y="872490"/>
                  </a:lnTo>
                  <a:lnTo>
                    <a:pt x="3810" y="880872"/>
                  </a:lnTo>
                  <a:lnTo>
                    <a:pt x="8382" y="896467"/>
                  </a:lnTo>
                  <a:lnTo>
                    <a:pt x="8382" y="172212"/>
                  </a:lnTo>
                  <a:lnTo>
                    <a:pt x="9144" y="163830"/>
                  </a:lnTo>
                  <a:lnTo>
                    <a:pt x="19323" y="113317"/>
                  </a:lnTo>
                  <a:lnTo>
                    <a:pt x="44729" y="69614"/>
                  </a:lnTo>
                  <a:lnTo>
                    <a:pt x="68580" y="45720"/>
                  </a:lnTo>
                  <a:lnTo>
                    <a:pt x="74675" y="40386"/>
                  </a:lnTo>
                  <a:lnTo>
                    <a:pt x="121177" y="16316"/>
                  </a:lnTo>
                  <a:lnTo>
                    <a:pt x="172974" y="8382"/>
                  </a:lnTo>
                  <a:lnTo>
                    <a:pt x="918210" y="8381"/>
                  </a:lnTo>
                  <a:lnTo>
                    <a:pt x="926591" y="9143"/>
                  </a:lnTo>
                  <a:lnTo>
                    <a:pt x="972196" y="20335"/>
                  </a:lnTo>
                  <a:lnTo>
                    <a:pt x="1011762" y="43719"/>
                  </a:lnTo>
                  <a:lnTo>
                    <a:pt x="1043232" y="76977"/>
                  </a:lnTo>
                  <a:lnTo>
                    <a:pt x="1064550" y="117788"/>
                  </a:lnTo>
                  <a:lnTo>
                    <a:pt x="1073658" y="163829"/>
                  </a:lnTo>
                  <a:lnTo>
                    <a:pt x="1073658" y="896386"/>
                  </a:lnTo>
                  <a:lnTo>
                    <a:pt x="1082040" y="854963"/>
                  </a:lnTo>
                  <a:close/>
                </a:path>
                <a:path w="1082039" h="1018539">
                  <a:moveTo>
                    <a:pt x="1073658" y="896386"/>
                  </a:moveTo>
                  <a:lnTo>
                    <a:pt x="1073658" y="854201"/>
                  </a:lnTo>
                  <a:lnTo>
                    <a:pt x="1072896" y="862583"/>
                  </a:lnTo>
                  <a:lnTo>
                    <a:pt x="1061473" y="908247"/>
                  </a:lnTo>
                  <a:lnTo>
                    <a:pt x="1038164" y="947860"/>
                  </a:lnTo>
                  <a:lnTo>
                    <a:pt x="1005098" y="979347"/>
                  </a:lnTo>
                  <a:lnTo>
                    <a:pt x="964404" y="1000635"/>
                  </a:lnTo>
                  <a:lnTo>
                    <a:pt x="918210" y="1009650"/>
                  </a:lnTo>
                  <a:lnTo>
                    <a:pt x="172974" y="1009650"/>
                  </a:lnTo>
                  <a:lnTo>
                    <a:pt x="126495" y="1003310"/>
                  </a:lnTo>
                  <a:lnTo>
                    <a:pt x="84553" y="984214"/>
                  </a:lnTo>
                  <a:lnTo>
                    <a:pt x="49619" y="954420"/>
                  </a:lnTo>
                  <a:lnTo>
                    <a:pt x="24166" y="915984"/>
                  </a:lnTo>
                  <a:lnTo>
                    <a:pt x="10668" y="870966"/>
                  </a:lnTo>
                  <a:lnTo>
                    <a:pt x="9144" y="862584"/>
                  </a:lnTo>
                  <a:lnTo>
                    <a:pt x="9144" y="854202"/>
                  </a:lnTo>
                  <a:lnTo>
                    <a:pt x="8382" y="845819"/>
                  </a:lnTo>
                  <a:lnTo>
                    <a:pt x="8382" y="896467"/>
                  </a:lnTo>
                  <a:lnTo>
                    <a:pt x="38319" y="954118"/>
                  </a:lnTo>
                  <a:lnTo>
                    <a:pt x="69342" y="984504"/>
                  </a:lnTo>
                  <a:lnTo>
                    <a:pt x="118533" y="1009597"/>
                  </a:lnTo>
                  <a:lnTo>
                    <a:pt x="172974" y="1018032"/>
                  </a:lnTo>
                  <a:lnTo>
                    <a:pt x="918210" y="1018032"/>
                  </a:lnTo>
                  <a:lnTo>
                    <a:pt x="975257" y="1005572"/>
                  </a:lnTo>
                  <a:lnTo>
                    <a:pt x="1016782" y="980999"/>
                  </a:lnTo>
                  <a:lnTo>
                    <a:pt x="1049825" y="946043"/>
                  </a:lnTo>
                  <a:lnTo>
                    <a:pt x="1072279" y="903200"/>
                  </a:lnTo>
                  <a:lnTo>
                    <a:pt x="1073658" y="896386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6"/>
            <p:cNvSpPr txBox="1"/>
            <p:nvPr/>
          </p:nvSpPr>
          <p:spPr>
            <a:xfrm>
              <a:off x="7224" y="6946"/>
              <a:ext cx="1094" cy="842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550" spc="5" dirty="0">
                  <a:latin typeface="Calibri" panose="020F0502020204030204"/>
                  <a:cs typeface="Calibri" panose="020F0502020204030204"/>
                </a:rPr>
                <a:t>encoder</a:t>
              </a:r>
              <a:endParaRPr sz="155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9306" y="5474"/>
              <a:ext cx="610" cy="3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8"/>
            <p:cNvSpPr/>
            <p:nvPr/>
          </p:nvSpPr>
          <p:spPr>
            <a:xfrm>
              <a:off x="9306" y="5474"/>
              <a:ext cx="610" cy="3196"/>
            </a:xfrm>
            <a:custGeom>
              <a:avLst/>
              <a:gdLst/>
              <a:ahLst/>
              <a:cxnLst/>
              <a:rect l="l" t="t" r="r" b="b"/>
              <a:pathLst>
                <a:path w="387350" h="2029460">
                  <a:moveTo>
                    <a:pt x="387096" y="1968246"/>
                  </a:moveTo>
                  <a:lnTo>
                    <a:pt x="387096" y="60198"/>
                  </a:lnTo>
                  <a:lnTo>
                    <a:pt x="364983" y="17378"/>
                  </a:lnTo>
                  <a:lnTo>
                    <a:pt x="326898" y="762"/>
                  </a:lnTo>
                  <a:lnTo>
                    <a:pt x="320040" y="0"/>
                  </a:lnTo>
                  <a:lnTo>
                    <a:pt x="67056" y="0"/>
                  </a:lnTo>
                  <a:lnTo>
                    <a:pt x="27251" y="13106"/>
                  </a:lnTo>
                  <a:lnTo>
                    <a:pt x="3047" y="47244"/>
                  </a:lnTo>
                  <a:lnTo>
                    <a:pt x="761" y="60960"/>
                  </a:lnTo>
                  <a:lnTo>
                    <a:pt x="0" y="67056"/>
                  </a:lnTo>
                  <a:lnTo>
                    <a:pt x="0" y="1962150"/>
                  </a:lnTo>
                  <a:lnTo>
                    <a:pt x="8382" y="1993839"/>
                  </a:lnTo>
                  <a:lnTo>
                    <a:pt x="8382" y="67056"/>
                  </a:lnTo>
                  <a:lnTo>
                    <a:pt x="9144" y="60960"/>
                  </a:lnTo>
                  <a:lnTo>
                    <a:pt x="30480" y="22098"/>
                  </a:lnTo>
                  <a:lnTo>
                    <a:pt x="67056" y="8406"/>
                  </a:lnTo>
                  <a:lnTo>
                    <a:pt x="326136" y="8382"/>
                  </a:lnTo>
                  <a:lnTo>
                    <a:pt x="332232" y="9906"/>
                  </a:lnTo>
                  <a:lnTo>
                    <a:pt x="374035" y="43511"/>
                  </a:lnTo>
                  <a:lnTo>
                    <a:pt x="378714" y="1993839"/>
                  </a:lnTo>
                  <a:lnTo>
                    <a:pt x="381972" y="1988845"/>
                  </a:lnTo>
                  <a:lnTo>
                    <a:pt x="387096" y="1968246"/>
                  </a:lnTo>
                  <a:close/>
                </a:path>
                <a:path w="387350" h="2029460">
                  <a:moveTo>
                    <a:pt x="378714" y="1993839"/>
                  </a:moveTo>
                  <a:lnTo>
                    <a:pt x="378714" y="1968246"/>
                  </a:lnTo>
                  <a:lnTo>
                    <a:pt x="377952" y="1973580"/>
                  </a:lnTo>
                  <a:lnTo>
                    <a:pt x="371064" y="1991570"/>
                  </a:lnTo>
                  <a:lnTo>
                    <a:pt x="359773" y="2005650"/>
                  </a:lnTo>
                  <a:lnTo>
                    <a:pt x="344617" y="2015506"/>
                  </a:lnTo>
                  <a:lnTo>
                    <a:pt x="326898" y="2020604"/>
                  </a:lnTo>
                  <a:lnTo>
                    <a:pt x="67056" y="2020708"/>
                  </a:lnTo>
                  <a:lnTo>
                    <a:pt x="49249" y="2018001"/>
                  </a:lnTo>
                  <a:lnTo>
                    <a:pt x="11430" y="1978914"/>
                  </a:lnTo>
                  <a:lnTo>
                    <a:pt x="8382" y="1961388"/>
                  </a:lnTo>
                  <a:lnTo>
                    <a:pt x="8382" y="1993839"/>
                  </a:lnTo>
                  <a:lnTo>
                    <a:pt x="35814" y="2020824"/>
                  </a:lnTo>
                  <a:lnTo>
                    <a:pt x="43225" y="2024705"/>
                  </a:lnTo>
                  <a:lnTo>
                    <a:pt x="51225" y="2027024"/>
                  </a:lnTo>
                  <a:lnTo>
                    <a:pt x="59520" y="2028339"/>
                  </a:lnTo>
                  <a:lnTo>
                    <a:pt x="67056" y="2029126"/>
                  </a:lnTo>
                  <a:lnTo>
                    <a:pt x="320040" y="2029206"/>
                  </a:lnTo>
                  <a:lnTo>
                    <a:pt x="333756" y="2027682"/>
                  </a:lnTo>
                  <a:lnTo>
                    <a:pt x="353652" y="2020298"/>
                  </a:lnTo>
                  <a:lnTo>
                    <a:pt x="370274" y="2006774"/>
                  </a:lnTo>
                  <a:lnTo>
                    <a:pt x="378714" y="1993839"/>
                  </a:lnTo>
                  <a:close/>
                </a:path>
              </a:pathLst>
            </a:custGeom>
            <a:solidFill>
              <a:srgbClr val="98B9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9"/>
            <p:cNvSpPr/>
            <p:nvPr/>
          </p:nvSpPr>
          <p:spPr>
            <a:xfrm>
              <a:off x="10599" y="6374"/>
              <a:ext cx="1654" cy="15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0"/>
            <p:cNvSpPr/>
            <p:nvPr/>
          </p:nvSpPr>
          <p:spPr>
            <a:xfrm>
              <a:off x="10599" y="6374"/>
              <a:ext cx="1654" cy="1604"/>
            </a:xfrm>
            <a:custGeom>
              <a:avLst/>
              <a:gdLst/>
              <a:ahLst/>
              <a:cxnLst/>
              <a:rect l="l" t="t" r="r" b="b"/>
              <a:pathLst>
                <a:path w="1050290" h="1018539">
                  <a:moveTo>
                    <a:pt x="1050036" y="854963"/>
                  </a:moveTo>
                  <a:lnTo>
                    <a:pt x="1050036" y="163067"/>
                  </a:lnTo>
                  <a:lnTo>
                    <a:pt x="1049274" y="154685"/>
                  </a:lnTo>
                  <a:lnTo>
                    <a:pt x="1036851" y="106478"/>
                  </a:lnTo>
                  <a:lnTo>
                    <a:pt x="1012369" y="64858"/>
                  </a:lnTo>
                  <a:lnTo>
                    <a:pt x="977791" y="31872"/>
                  </a:lnTo>
                  <a:lnTo>
                    <a:pt x="935082" y="9570"/>
                  </a:lnTo>
                  <a:lnTo>
                    <a:pt x="886206" y="0"/>
                  </a:lnTo>
                  <a:lnTo>
                    <a:pt x="172212" y="0"/>
                  </a:lnTo>
                  <a:lnTo>
                    <a:pt x="123137" y="6659"/>
                  </a:lnTo>
                  <a:lnTo>
                    <a:pt x="79152" y="26890"/>
                  </a:lnTo>
                  <a:lnTo>
                    <a:pt x="42636" y="58422"/>
                  </a:lnTo>
                  <a:lnTo>
                    <a:pt x="15966" y="98984"/>
                  </a:lnTo>
                  <a:lnTo>
                    <a:pt x="1523" y="146304"/>
                  </a:lnTo>
                  <a:lnTo>
                    <a:pt x="0" y="163830"/>
                  </a:lnTo>
                  <a:lnTo>
                    <a:pt x="0" y="854963"/>
                  </a:lnTo>
                  <a:lnTo>
                    <a:pt x="1524" y="872490"/>
                  </a:lnTo>
                  <a:lnTo>
                    <a:pt x="3048" y="880872"/>
                  </a:lnTo>
                  <a:lnTo>
                    <a:pt x="8382" y="898534"/>
                  </a:lnTo>
                  <a:lnTo>
                    <a:pt x="8382" y="163830"/>
                  </a:lnTo>
                  <a:lnTo>
                    <a:pt x="9905" y="147066"/>
                  </a:lnTo>
                  <a:lnTo>
                    <a:pt x="29732" y="90549"/>
                  </a:lnTo>
                  <a:lnTo>
                    <a:pt x="61721" y="50292"/>
                  </a:lnTo>
                  <a:lnTo>
                    <a:pt x="67817" y="45720"/>
                  </a:lnTo>
                  <a:lnTo>
                    <a:pt x="73913" y="40386"/>
                  </a:lnTo>
                  <a:lnTo>
                    <a:pt x="120438" y="16321"/>
                  </a:lnTo>
                  <a:lnTo>
                    <a:pt x="172212" y="8382"/>
                  </a:lnTo>
                  <a:lnTo>
                    <a:pt x="886206" y="8381"/>
                  </a:lnTo>
                  <a:lnTo>
                    <a:pt x="894588" y="9143"/>
                  </a:lnTo>
                  <a:lnTo>
                    <a:pt x="940275" y="20602"/>
                  </a:lnTo>
                  <a:lnTo>
                    <a:pt x="979705" y="43825"/>
                  </a:lnTo>
                  <a:lnTo>
                    <a:pt x="1010998" y="76789"/>
                  </a:lnTo>
                  <a:lnTo>
                    <a:pt x="1032274" y="117466"/>
                  </a:lnTo>
                  <a:lnTo>
                    <a:pt x="1041654" y="163829"/>
                  </a:lnTo>
                  <a:lnTo>
                    <a:pt x="1041654" y="895411"/>
                  </a:lnTo>
                  <a:lnTo>
                    <a:pt x="1050036" y="854963"/>
                  </a:lnTo>
                  <a:close/>
                </a:path>
                <a:path w="1050290" h="1018539">
                  <a:moveTo>
                    <a:pt x="1041654" y="895411"/>
                  </a:moveTo>
                  <a:lnTo>
                    <a:pt x="1041654" y="854201"/>
                  </a:lnTo>
                  <a:lnTo>
                    <a:pt x="1040891" y="862583"/>
                  </a:lnTo>
                  <a:lnTo>
                    <a:pt x="1029329" y="908489"/>
                  </a:lnTo>
                  <a:lnTo>
                    <a:pt x="1005892" y="948154"/>
                  </a:lnTo>
                  <a:lnTo>
                    <a:pt x="972692" y="979574"/>
                  </a:lnTo>
                  <a:lnTo>
                    <a:pt x="931839" y="1000741"/>
                  </a:lnTo>
                  <a:lnTo>
                    <a:pt x="885444" y="1009650"/>
                  </a:lnTo>
                  <a:lnTo>
                    <a:pt x="172212" y="1009650"/>
                  </a:lnTo>
                  <a:lnTo>
                    <a:pt x="125611" y="1003274"/>
                  </a:lnTo>
                  <a:lnTo>
                    <a:pt x="83773" y="984144"/>
                  </a:lnTo>
                  <a:lnTo>
                    <a:pt x="49003" y="954334"/>
                  </a:lnTo>
                  <a:lnTo>
                    <a:pt x="23612" y="915916"/>
                  </a:lnTo>
                  <a:lnTo>
                    <a:pt x="9906" y="870966"/>
                  </a:lnTo>
                  <a:lnTo>
                    <a:pt x="8382" y="854202"/>
                  </a:lnTo>
                  <a:lnTo>
                    <a:pt x="8382" y="898534"/>
                  </a:lnTo>
                  <a:lnTo>
                    <a:pt x="36912" y="952872"/>
                  </a:lnTo>
                  <a:lnTo>
                    <a:pt x="69342" y="984504"/>
                  </a:lnTo>
                  <a:lnTo>
                    <a:pt x="118071" y="1009659"/>
                  </a:lnTo>
                  <a:lnTo>
                    <a:pt x="172212" y="1018032"/>
                  </a:lnTo>
                  <a:lnTo>
                    <a:pt x="886206" y="1018032"/>
                  </a:lnTo>
                  <a:lnTo>
                    <a:pt x="943521" y="1005324"/>
                  </a:lnTo>
                  <a:lnTo>
                    <a:pt x="984888" y="980948"/>
                  </a:lnTo>
                  <a:lnTo>
                    <a:pt x="1017638" y="946314"/>
                  </a:lnTo>
                  <a:lnTo>
                    <a:pt x="1039958" y="903595"/>
                  </a:lnTo>
                  <a:lnTo>
                    <a:pt x="1041654" y="895411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1"/>
            <p:cNvSpPr txBox="1"/>
            <p:nvPr/>
          </p:nvSpPr>
          <p:spPr>
            <a:xfrm>
              <a:off x="10879" y="6946"/>
              <a:ext cx="1093" cy="842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550" spc="5" dirty="0">
                  <a:latin typeface="Calibri" panose="020F0502020204030204"/>
                  <a:cs typeface="Calibri" panose="020F0502020204030204"/>
                </a:rPr>
                <a:t>decoder</a:t>
              </a:r>
              <a:endParaRPr sz="155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4" name="object 12"/>
            <p:cNvSpPr/>
            <p:nvPr/>
          </p:nvSpPr>
          <p:spPr>
            <a:xfrm>
              <a:off x="8709" y="6734"/>
              <a:ext cx="612" cy="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3"/>
            <p:cNvSpPr/>
            <p:nvPr/>
          </p:nvSpPr>
          <p:spPr>
            <a:xfrm>
              <a:off x="8709" y="6734"/>
              <a:ext cx="612" cy="844"/>
            </a:xfrm>
            <a:custGeom>
              <a:avLst/>
              <a:gdLst/>
              <a:ahLst/>
              <a:cxnLst/>
              <a:rect l="l" t="t" r="r" b="b"/>
              <a:pathLst>
                <a:path w="388620" h="535939">
                  <a:moveTo>
                    <a:pt x="193548" y="136398"/>
                  </a:moveTo>
                  <a:lnTo>
                    <a:pt x="0" y="136398"/>
                  </a:lnTo>
                  <a:lnTo>
                    <a:pt x="0" y="400050"/>
                  </a:lnTo>
                  <a:lnTo>
                    <a:pt x="3810" y="400050"/>
                  </a:lnTo>
                  <a:lnTo>
                    <a:pt x="3810" y="144780"/>
                  </a:lnTo>
                  <a:lnTo>
                    <a:pt x="8381" y="140208"/>
                  </a:lnTo>
                  <a:lnTo>
                    <a:pt x="8382" y="144780"/>
                  </a:lnTo>
                  <a:lnTo>
                    <a:pt x="189738" y="144780"/>
                  </a:lnTo>
                  <a:lnTo>
                    <a:pt x="189738" y="140208"/>
                  </a:lnTo>
                  <a:lnTo>
                    <a:pt x="193548" y="136398"/>
                  </a:lnTo>
                  <a:close/>
                </a:path>
                <a:path w="388620" h="535939">
                  <a:moveTo>
                    <a:pt x="8381" y="144780"/>
                  </a:moveTo>
                  <a:lnTo>
                    <a:pt x="8381" y="140208"/>
                  </a:lnTo>
                  <a:lnTo>
                    <a:pt x="3810" y="144780"/>
                  </a:lnTo>
                  <a:lnTo>
                    <a:pt x="8381" y="144780"/>
                  </a:lnTo>
                  <a:close/>
                </a:path>
                <a:path w="388620" h="535939">
                  <a:moveTo>
                    <a:pt x="8382" y="391668"/>
                  </a:moveTo>
                  <a:lnTo>
                    <a:pt x="8381" y="144780"/>
                  </a:lnTo>
                  <a:lnTo>
                    <a:pt x="3810" y="144780"/>
                  </a:lnTo>
                  <a:lnTo>
                    <a:pt x="3810" y="391668"/>
                  </a:lnTo>
                  <a:lnTo>
                    <a:pt x="8382" y="391668"/>
                  </a:lnTo>
                  <a:close/>
                </a:path>
                <a:path w="388620" h="535939">
                  <a:moveTo>
                    <a:pt x="198120" y="510884"/>
                  </a:moveTo>
                  <a:lnTo>
                    <a:pt x="198119" y="391668"/>
                  </a:lnTo>
                  <a:lnTo>
                    <a:pt x="3810" y="391668"/>
                  </a:lnTo>
                  <a:lnTo>
                    <a:pt x="8382" y="395478"/>
                  </a:lnTo>
                  <a:lnTo>
                    <a:pt x="8382" y="400050"/>
                  </a:lnTo>
                  <a:lnTo>
                    <a:pt x="189738" y="400050"/>
                  </a:lnTo>
                  <a:lnTo>
                    <a:pt x="189738" y="395478"/>
                  </a:lnTo>
                  <a:lnTo>
                    <a:pt x="193548" y="400050"/>
                  </a:lnTo>
                  <a:lnTo>
                    <a:pt x="193548" y="517078"/>
                  </a:lnTo>
                  <a:lnTo>
                    <a:pt x="198120" y="510884"/>
                  </a:lnTo>
                  <a:close/>
                </a:path>
                <a:path w="388620" h="535939">
                  <a:moveTo>
                    <a:pt x="8382" y="400050"/>
                  </a:moveTo>
                  <a:lnTo>
                    <a:pt x="8382" y="395478"/>
                  </a:lnTo>
                  <a:lnTo>
                    <a:pt x="3810" y="391668"/>
                  </a:lnTo>
                  <a:lnTo>
                    <a:pt x="3810" y="400050"/>
                  </a:lnTo>
                  <a:lnTo>
                    <a:pt x="8382" y="400050"/>
                  </a:lnTo>
                  <a:close/>
                </a:path>
                <a:path w="388620" h="535939">
                  <a:moveTo>
                    <a:pt x="388620" y="268224"/>
                  </a:moveTo>
                  <a:lnTo>
                    <a:pt x="189738" y="0"/>
                  </a:lnTo>
                  <a:lnTo>
                    <a:pt x="189738" y="136398"/>
                  </a:lnTo>
                  <a:lnTo>
                    <a:pt x="190500" y="136398"/>
                  </a:lnTo>
                  <a:lnTo>
                    <a:pt x="190500" y="15240"/>
                  </a:lnTo>
                  <a:lnTo>
                    <a:pt x="198119" y="12954"/>
                  </a:lnTo>
                  <a:lnTo>
                    <a:pt x="198119" y="25533"/>
                  </a:lnTo>
                  <a:lnTo>
                    <a:pt x="377504" y="267846"/>
                  </a:lnTo>
                  <a:lnTo>
                    <a:pt x="379476" y="265176"/>
                  </a:lnTo>
                  <a:lnTo>
                    <a:pt x="379476" y="280521"/>
                  </a:lnTo>
                  <a:lnTo>
                    <a:pt x="388620" y="268224"/>
                  </a:lnTo>
                  <a:close/>
                </a:path>
                <a:path w="388620" h="535939">
                  <a:moveTo>
                    <a:pt x="193548" y="144780"/>
                  </a:moveTo>
                  <a:lnTo>
                    <a:pt x="193548" y="136398"/>
                  </a:lnTo>
                  <a:lnTo>
                    <a:pt x="189738" y="140208"/>
                  </a:lnTo>
                  <a:lnTo>
                    <a:pt x="189738" y="144780"/>
                  </a:lnTo>
                  <a:lnTo>
                    <a:pt x="193548" y="144780"/>
                  </a:lnTo>
                  <a:close/>
                </a:path>
                <a:path w="388620" h="535939">
                  <a:moveTo>
                    <a:pt x="193548" y="400050"/>
                  </a:moveTo>
                  <a:lnTo>
                    <a:pt x="189738" y="395478"/>
                  </a:lnTo>
                  <a:lnTo>
                    <a:pt x="189738" y="400050"/>
                  </a:lnTo>
                  <a:lnTo>
                    <a:pt x="193548" y="400050"/>
                  </a:lnTo>
                  <a:close/>
                </a:path>
                <a:path w="388620" h="535939">
                  <a:moveTo>
                    <a:pt x="193548" y="517078"/>
                  </a:moveTo>
                  <a:lnTo>
                    <a:pt x="193548" y="400050"/>
                  </a:lnTo>
                  <a:lnTo>
                    <a:pt x="189738" y="400050"/>
                  </a:lnTo>
                  <a:lnTo>
                    <a:pt x="189738" y="535686"/>
                  </a:lnTo>
                  <a:lnTo>
                    <a:pt x="190500" y="534661"/>
                  </a:lnTo>
                  <a:lnTo>
                    <a:pt x="190500" y="521208"/>
                  </a:lnTo>
                  <a:lnTo>
                    <a:pt x="193548" y="517078"/>
                  </a:lnTo>
                  <a:close/>
                </a:path>
                <a:path w="388620" h="535939">
                  <a:moveTo>
                    <a:pt x="198119" y="25533"/>
                  </a:moveTo>
                  <a:lnTo>
                    <a:pt x="198119" y="12954"/>
                  </a:lnTo>
                  <a:lnTo>
                    <a:pt x="190500" y="15240"/>
                  </a:lnTo>
                  <a:lnTo>
                    <a:pt x="198119" y="25533"/>
                  </a:lnTo>
                  <a:close/>
                </a:path>
                <a:path w="388620" h="535939">
                  <a:moveTo>
                    <a:pt x="198119" y="144780"/>
                  </a:moveTo>
                  <a:lnTo>
                    <a:pt x="198119" y="25533"/>
                  </a:lnTo>
                  <a:lnTo>
                    <a:pt x="190500" y="15240"/>
                  </a:lnTo>
                  <a:lnTo>
                    <a:pt x="190500" y="136398"/>
                  </a:lnTo>
                  <a:lnTo>
                    <a:pt x="193548" y="136398"/>
                  </a:lnTo>
                  <a:lnTo>
                    <a:pt x="193548" y="144780"/>
                  </a:lnTo>
                  <a:lnTo>
                    <a:pt x="198119" y="144780"/>
                  </a:lnTo>
                  <a:close/>
                </a:path>
                <a:path w="388620" h="535939">
                  <a:moveTo>
                    <a:pt x="379476" y="280521"/>
                  </a:moveTo>
                  <a:lnTo>
                    <a:pt x="379476" y="270510"/>
                  </a:lnTo>
                  <a:lnTo>
                    <a:pt x="377504" y="267846"/>
                  </a:lnTo>
                  <a:lnTo>
                    <a:pt x="190500" y="521208"/>
                  </a:lnTo>
                  <a:lnTo>
                    <a:pt x="198120" y="523494"/>
                  </a:lnTo>
                  <a:lnTo>
                    <a:pt x="198120" y="524413"/>
                  </a:lnTo>
                  <a:lnTo>
                    <a:pt x="379476" y="280521"/>
                  </a:lnTo>
                  <a:close/>
                </a:path>
                <a:path w="388620" h="535939">
                  <a:moveTo>
                    <a:pt x="198120" y="524413"/>
                  </a:moveTo>
                  <a:lnTo>
                    <a:pt x="198120" y="523494"/>
                  </a:lnTo>
                  <a:lnTo>
                    <a:pt x="190500" y="521208"/>
                  </a:lnTo>
                  <a:lnTo>
                    <a:pt x="190500" y="534661"/>
                  </a:lnTo>
                  <a:lnTo>
                    <a:pt x="198120" y="524413"/>
                  </a:lnTo>
                  <a:close/>
                </a:path>
                <a:path w="388620" h="535939">
                  <a:moveTo>
                    <a:pt x="379476" y="270510"/>
                  </a:moveTo>
                  <a:lnTo>
                    <a:pt x="379476" y="265176"/>
                  </a:lnTo>
                  <a:lnTo>
                    <a:pt x="377504" y="267846"/>
                  </a:lnTo>
                  <a:lnTo>
                    <a:pt x="379476" y="27051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4"/>
            <p:cNvSpPr/>
            <p:nvPr/>
          </p:nvSpPr>
          <p:spPr>
            <a:xfrm>
              <a:off x="9927" y="6754"/>
              <a:ext cx="612" cy="8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5"/>
            <p:cNvSpPr/>
            <p:nvPr/>
          </p:nvSpPr>
          <p:spPr>
            <a:xfrm>
              <a:off x="9927" y="6754"/>
              <a:ext cx="612" cy="845"/>
            </a:xfrm>
            <a:custGeom>
              <a:avLst/>
              <a:gdLst/>
              <a:ahLst/>
              <a:cxnLst/>
              <a:rect l="l" t="t" r="r" b="b"/>
              <a:pathLst>
                <a:path w="388620" h="536575">
                  <a:moveTo>
                    <a:pt x="193548" y="136398"/>
                  </a:moveTo>
                  <a:lnTo>
                    <a:pt x="0" y="136398"/>
                  </a:lnTo>
                  <a:lnTo>
                    <a:pt x="0" y="400050"/>
                  </a:lnTo>
                  <a:lnTo>
                    <a:pt x="4572" y="400050"/>
                  </a:lnTo>
                  <a:lnTo>
                    <a:pt x="4572" y="144780"/>
                  </a:lnTo>
                  <a:lnTo>
                    <a:pt x="8381" y="140208"/>
                  </a:lnTo>
                  <a:lnTo>
                    <a:pt x="8381" y="144780"/>
                  </a:lnTo>
                  <a:lnTo>
                    <a:pt x="189738" y="144780"/>
                  </a:lnTo>
                  <a:lnTo>
                    <a:pt x="189738" y="140208"/>
                  </a:lnTo>
                  <a:lnTo>
                    <a:pt x="193548" y="136398"/>
                  </a:lnTo>
                  <a:close/>
                </a:path>
                <a:path w="388620" h="536575">
                  <a:moveTo>
                    <a:pt x="8381" y="144780"/>
                  </a:moveTo>
                  <a:lnTo>
                    <a:pt x="8381" y="140208"/>
                  </a:lnTo>
                  <a:lnTo>
                    <a:pt x="4572" y="144780"/>
                  </a:lnTo>
                  <a:lnTo>
                    <a:pt x="8381" y="144780"/>
                  </a:lnTo>
                  <a:close/>
                </a:path>
                <a:path w="388620" h="536575">
                  <a:moveTo>
                    <a:pt x="8381" y="391668"/>
                  </a:moveTo>
                  <a:lnTo>
                    <a:pt x="8381" y="144780"/>
                  </a:lnTo>
                  <a:lnTo>
                    <a:pt x="4572" y="144780"/>
                  </a:lnTo>
                  <a:lnTo>
                    <a:pt x="4572" y="391668"/>
                  </a:lnTo>
                  <a:lnTo>
                    <a:pt x="8381" y="391668"/>
                  </a:lnTo>
                  <a:close/>
                </a:path>
                <a:path w="388620" h="536575">
                  <a:moveTo>
                    <a:pt x="198120" y="510914"/>
                  </a:moveTo>
                  <a:lnTo>
                    <a:pt x="198119" y="391668"/>
                  </a:lnTo>
                  <a:lnTo>
                    <a:pt x="4572" y="391668"/>
                  </a:lnTo>
                  <a:lnTo>
                    <a:pt x="8381" y="396240"/>
                  </a:lnTo>
                  <a:lnTo>
                    <a:pt x="8381" y="400050"/>
                  </a:lnTo>
                  <a:lnTo>
                    <a:pt x="189738" y="400050"/>
                  </a:lnTo>
                  <a:lnTo>
                    <a:pt x="189738" y="396240"/>
                  </a:lnTo>
                  <a:lnTo>
                    <a:pt x="193548" y="400050"/>
                  </a:lnTo>
                  <a:lnTo>
                    <a:pt x="193548" y="517090"/>
                  </a:lnTo>
                  <a:lnTo>
                    <a:pt x="198120" y="510914"/>
                  </a:lnTo>
                  <a:close/>
                </a:path>
                <a:path w="388620" h="536575">
                  <a:moveTo>
                    <a:pt x="8381" y="400050"/>
                  </a:moveTo>
                  <a:lnTo>
                    <a:pt x="8381" y="396240"/>
                  </a:lnTo>
                  <a:lnTo>
                    <a:pt x="4572" y="391668"/>
                  </a:lnTo>
                  <a:lnTo>
                    <a:pt x="4572" y="400050"/>
                  </a:lnTo>
                  <a:lnTo>
                    <a:pt x="8381" y="400050"/>
                  </a:lnTo>
                  <a:close/>
                </a:path>
                <a:path w="388620" h="536575">
                  <a:moveTo>
                    <a:pt x="388620" y="268224"/>
                  </a:moveTo>
                  <a:lnTo>
                    <a:pt x="189738" y="0"/>
                  </a:lnTo>
                  <a:lnTo>
                    <a:pt x="189738" y="136398"/>
                  </a:lnTo>
                  <a:lnTo>
                    <a:pt x="190500" y="136398"/>
                  </a:lnTo>
                  <a:lnTo>
                    <a:pt x="190500" y="15240"/>
                  </a:lnTo>
                  <a:lnTo>
                    <a:pt x="198119" y="12954"/>
                  </a:lnTo>
                  <a:lnTo>
                    <a:pt x="198119" y="25533"/>
                  </a:lnTo>
                  <a:lnTo>
                    <a:pt x="377783" y="268224"/>
                  </a:lnTo>
                  <a:lnTo>
                    <a:pt x="379476" y="265938"/>
                  </a:lnTo>
                  <a:lnTo>
                    <a:pt x="379476" y="280556"/>
                  </a:lnTo>
                  <a:lnTo>
                    <a:pt x="388620" y="268224"/>
                  </a:lnTo>
                  <a:close/>
                </a:path>
                <a:path w="388620" h="536575">
                  <a:moveTo>
                    <a:pt x="193548" y="144780"/>
                  </a:moveTo>
                  <a:lnTo>
                    <a:pt x="193548" y="136398"/>
                  </a:lnTo>
                  <a:lnTo>
                    <a:pt x="189738" y="140208"/>
                  </a:lnTo>
                  <a:lnTo>
                    <a:pt x="189738" y="144780"/>
                  </a:lnTo>
                  <a:lnTo>
                    <a:pt x="193548" y="144780"/>
                  </a:lnTo>
                  <a:close/>
                </a:path>
                <a:path w="388620" h="536575">
                  <a:moveTo>
                    <a:pt x="193548" y="400050"/>
                  </a:moveTo>
                  <a:lnTo>
                    <a:pt x="189738" y="396240"/>
                  </a:lnTo>
                  <a:lnTo>
                    <a:pt x="189738" y="400050"/>
                  </a:lnTo>
                  <a:lnTo>
                    <a:pt x="193548" y="400050"/>
                  </a:lnTo>
                  <a:close/>
                </a:path>
                <a:path w="388620" h="536575">
                  <a:moveTo>
                    <a:pt x="193548" y="517090"/>
                  </a:moveTo>
                  <a:lnTo>
                    <a:pt x="193548" y="400050"/>
                  </a:lnTo>
                  <a:lnTo>
                    <a:pt x="189738" y="400050"/>
                  </a:lnTo>
                  <a:lnTo>
                    <a:pt x="189738" y="536448"/>
                  </a:lnTo>
                  <a:lnTo>
                    <a:pt x="190500" y="535420"/>
                  </a:lnTo>
                  <a:lnTo>
                    <a:pt x="190500" y="521208"/>
                  </a:lnTo>
                  <a:lnTo>
                    <a:pt x="193548" y="517090"/>
                  </a:lnTo>
                  <a:close/>
                </a:path>
                <a:path w="388620" h="536575">
                  <a:moveTo>
                    <a:pt x="198119" y="25533"/>
                  </a:moveTo>
                  <a:lnTo>
                    <a:pt x="198119" y="12954"/>
                  </a:lnTo>
                  <a:lnTo>
                    <a:pt x="190500" y="15240"/>
                  </a:lnTo>
                  <a:lnTo>
                    <a:pt x="198119" y="25533"/>
                  </a:lnTo>
                  <a:close/>
                </a:path>
                <a:path w="388620" h="536575">
                  <a:moveTo>
                    <a:pt x="198119" y="144780"/>
                  </a:moveTo>
                  <a:lnTo>
                    <a:pt x="198119" y="25533"/>
                  </a:lnTo>
                  <a:lnTo>
                    <a:pt x="190500" y="15240"/>
                  </a:lnTo>
                  <a:lnTo>
                    <a:pt x="190500" y="136398"/>
                  </a:lnTo>
                  <a:lnTo>
                    <a:pt x="193548" y="136398"/>
                  </a:lnTo>
                  <a:lnTo>
                    <a:pt x="193548" y="144780"/>
                  </a:lnTo>
                  <a:lnTo>
                    <a:pt x="198119" y="144780"/>
                  </a:lnTo>
                  <a:close/>
                </a:path>
                <a:path w="388620" h="536575">
                  <a:moveTo>
                    <a:pt x="379476" y="280556"/>
                  </a:moveTo>
                  <a:lnTo>
                    <a:pt x="379476" y="270510"/>
                  </a:lnTo>
                  <a:lnTo>
                    <a:pt x="377783" y="268224"/>
                  </a:lnTo>
                  <a:lnTo>
                    <a:pt x="190500" y="521208"/>
                  </a:lnTo>
                  <a:lnTo>
                    <a:pt x="198120" y="523494"/>
                  </a:lnTo>
                  <a:lnTo>
                    <a:pt x="198120" y="525143"/>
                  </a:lnTo>
                  <a:lnTo>
                    <a:pt x="379476" y="280556"/>
                  </a:lnTo>
                  <a:close/>
                </a:path>
                <a:path w="388620" h="536575">
                  <a:moveTo>
                    <a:pt x="198120" y="525143"/>
                  </a:moveTo>
                  <a:lnTo>
                    <a:pt x="198120" y="523494"/>
                  </a:lnTo>
                  <a:lnTo>
                    <a:pt x="190500" y="521208"/>
                  </a:lnTo>
                  <a:lnTo>
                    <a:pt x="190500" y="535420"/>
                  </a:lnTo>
                  <a:lnTo>
                    <a:pt x="198120" y="525143"/>
                  </a:lnTo>
                  <a:close/>
                </a:path>
                <a:path w="388620" h="536575">
                  <a:moveTo>
                    <a:pt x="379476" y="270510"/>
                  </a:moveTo>
                  <a:lnTo>
                    <a:pt x="379476" y="265938"/>
                  </a:lnTo>
                  <a:lnTo>
                    <a:pt x="377783" y="268224"/>
                  </a:lnTo>
                  <a:lnTo>
                    <a:pt x="379476" y="27051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6"/>
            <p:cNvSpPr/>
            <p:nvPr/>
          </p:nvSpPr>
          <p:spPr>
            <a:xfrm>
              <a:off x="6066" y="6199"/>
              <a:ext cx="677" cy="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7"/>
            <p:cNvSpPr/>
            <p:nvPr/>
          </p:nvSpPr>
          <p:spPr>
            <a:xfrm>
              <a:off x="6066" y="6199"/>
              <a:ext cx="677" cy="460"/>
            </a:xfrm>
            <a:custGeom>
              <a:avLst/>
              <a:gdLst/>
              <a:ahLst/>
              <a:cxnLst/>
              <a:rect l="l" t="t" r="r" b="b"/>
              <a:pathLst>
                <a:path w="429895" h="292100">
                  <a:moveTo>
                    <a:pt x="357764" y="150749"/>
                  </a:moveTo>
                  <a:lnTo>
                    <a:pt x="44958" y="0"/>
                  </a:lnTo>
                  <a:lnTo>
                    <a:pt x="0" y="92964"/>
                  </a:lnTo>
                  <a:lnTo>
                    <a:pt x="7620" y="96627"/>
                  </a:lnTo>
                  <a:lnTo>
                    <a:pt x="7620" y="86868"/>
                  </a:lnTo>
                  <a:lnTo>
                    <a:pt x="11238" y="88620"/>
                  </a:lnTo>
                  <a:lnTo>
                    <a:pt x="44958" y="18683"/>
                  </a:lnTo>
                  <a:lnTo>
                    <a:pt x="44958" y="9144"/>
                  </a:lnTo>
                  <a:lnTo>
                    <a:pt x="50292" y="7620"/>
                  </a:lnTo>
                  <a:lnTo>
                    <a:pt x="50292" y="11721"/>
                  </a:lnTo>
                  <a:lnTo>
                    <a:pt x="355854" y="159360"/>
                  </a:lnTo>
                  <a:lnTo>
                    <a:pt x="355854" y="154685"/>
                  </a:lnTo>
                  <a:lnTo>
                    <a:pt x="357764" y="150749"/>
                  </a:lnTo>
                  <a:close/>
                </a:path>
                <a:path w="429895" h="292100">
                  <a:moveTo>
                    <a:pt x="11238" y="88620"/>
                  </a:moveTo>
                  <a:lnTo>
                    <a:pt x="7620" y="86868"/>
                  </a:lnTo>
                  <a:lnTo>
                    <a:pt x="9144" y="92964"/>
                  </a:lnTo>
                  <a:lnTo>
                    <a:pt x="11238" y="88620"/>
                  </a:lnTo>
                  <a:close/>
                </a:path>
                <a:path w="429895" h="292100">
                  <a:moveTo>
                    <a:pt x="323850" y="240029"/>
                  </a:moveTo>
                  <a:lnTo>
                    <a:pt x="11238" y="88620"/>
                  </a:lnTo>
                  <a:lnTo>
                    <a:pt x="9144" y="92964"/>
                  </a:lnTo>
                  <a:lnTo>
                    <a:pt x="7620" y="86868"/>
                  </a:lnTo>
                  <a:lnTo>
                    <a:pt x="7620" y="96627"/>
                  </a:lnTo>
                  <a:lnTo>
                    <a:pt x="313039" y="243463"/>
                  </a:lnTo>
                  <a:lnTo>
                    <a:pt x="314706" y="240029"/>
                  </a:lnTo>
                  <a:lnTo>
                    <a:pt x="316992" y="245364"/>
                  </a:lnTo>
                  <a:lnTo>
                    <a:pt x="316992" y="254455"/>
                  </a:lnTo>
                  <a:lnTo>
                    <a:pt x="323850" y="240029"/>
                  </a:lnTo>
                  <a:close/>
                </a:path>
                <a:path w="429895" h="292100">
                  <a:moveTo>
                    <a:pt x="50292" y="7620"/>
                  </a:moveTo>
                  <a:lnTo>
                    <a:pt x="44958" y="9144"/>
                  </a:lnTo>
                  <a:lnTo>
                    <a:pt x="48688" y="10946"/>
                  </a:lnTo>
                  <a:lnTo>
                    <a:pt x="50292" y="7620"/>
                  </a:lnTo>
                  <a:close/>
                </a:path>
                <a:path w="429895" h="292100">
                  <a:moveTo>
                    <a:pt x="48688" y="10946"/>
                  </a:moveTo>
                  <a:lnTo>
                    <a:pt x="44958" y="9144"/>
                  </a:lnTo>
                  <a:lnTo>
                    <a:pt x="44958" y="18683"/>
                  </a:lnTo>
                  <a:lnTo>
                    <a:pt x="48688" y="10946"/>
                  </a:lnTo>
                  <a:close/>
                </a:path>
                <a:path w="429895" h="292100">
                  <a:moveTo>
                    <a:pt x="50292" y="11721"/>
                  </a:moveTo>
                  <a:lnTo>
                    <a:pt x="50292" y="7620"/>
                  </a:lnTo>
                  <a:lnTo>
                    <a:pt x="48688" y="10946"/>
                  </a:lnTo>
                  <a:lnTo>
                    <a:pt x="50292" y="11721"/>
                  </a:lnTo>
                  <a:close/>
                </a:path>
                <a:path w="429895" h="292100">
                  <a:moveTo>
                    <a:pt x="316992" y="254455"/>
                  </a:moveTo>
                  <a:lnTo>
                    <a:pt x="316992" y="245364"/>
                  </a:lnTo>
                  <a:lnTo>
                    <a:pt x="313039" y="243463"/>
                  </a:lnTo>
                  <a:lnTo>
                    <a:pt x="289560" y="291846"/>
                  </a:lnTo>
                  <a:lnTo>
                    <a:pt x="296418" y="289460"/>
                  </a:lnTo>
                  <a:lnTo>
                    <a:pt x="296418" y="280416"/>
                  </a:lnTo>
                  <a:lnTo>
                    <a:pt x="306289" y="276966"/>
                  </a:lnTo>
                  <a:lnTo>
                    <a:pt x="316992" y="254455"/>
                  </a:lnTo>
                  <a:close/>
                </a:path>
                <a:path w="429895" h="292100">
                  <a:moveTo>
                    <a:pt x="306289" y="276966"/>
                  </a:moveTo>
                  <a:lnTo>
                    <a:pt x="296418" y="280416"/>
                  </a:lnTo>
                  <a:lnTo>
                    <a:pt x="301752" y="286512"/>
                  </a:lnTo>
                  <a:lnTo>
                    <a:pt x="306289" y="276966"/>
                  </a:lnTo>
                  <a:close/>
                </a:path>
                <a:path w="429895" h="292100">
                  <a:moveTo>
                    <a:pt x="422910" y="245463"/>
                  </a:moveTo>
                  <a:lnTo>
                    <a:pt x="422910" y="236219"/>
                  </a:lnTo>
                  <a:lnTo>
                    <a:pt x="420624" y="241553"/>
                  </a:lnTo>
                  <a:lnTo>
                    <a:pt x="419211" y="237512"/>
                  </a:lnTo>
                  <a:lnTo>
                    <a:pt x="306289" y="276966"/>
                  </a:lnTo>
                  <a:lnTo>
                    <a:pt x="301752" y="286512"/>
                  </a:lnTo>
                  <a:lnTo>
                    <a:pt x="296418" y="280416"/>
                  </a:lnTo>
                  <a:lnTo>
                    <a:pt x="296418" y="289460"/>
                  </a:lnTo>
                  <a:lnTo>
                    <a:pt x="422910" y="245463"/>
                  </a:lnTo>
                  <a:close/>
                </a:path>
                <a:path w="429895" h="292100">
                  <a:moveTo>
                    <a:pt x="316992" y="245364"/>
                  </a:moveTo>
                  <a:lnTo>
                    <a:pt x="314706" y="240029"/>
                  </a:lnTo>
                  <a:lnTo>
                    <a:pt x="313039" y="243463"/>
                  </a:lnTo>
                  <a:lnTo>
                    <a:pt x="316992" y="245364"/>
                  </a:lnTo>
                  <a:close/>
                </a:path>
                <a:path w="429895" h="292100">
                  <a:moveTo>
                    <a:pt x="361188" y="152399"/>
                  </a:moveTo>
                  <a:lnTo>
                    <a:pt x="357764" y="150749"/>
                  </a:lnTo>
                  <a:lnTo>
                    <a:pt x="355854" y="154685"/>
                  </a:lnTo>
                  <a:lnTo>
                    <a:pt x="361188" y="152399"/>
                  </a:lnTo>
                  <a:close/>
                </a:path>
                <a:path w="429895" h="292100">
                  <a:moveTo>
                    <a:pt x="361188" y="161937"/>
                  </a:moveTo>
                  <a:lnTo>
                    <a:pt x="361188" y="152399"/>
                  </a:lnTo>
                  <a:lnTo>
                    <a:pt x="355854" y="154685"/>
                  </a:lnTo>
                  <a:lnTo>
                    <a:pt x="355854" y="159360"/>
                  </a:lnTo>
                  <a:lnTo>
                    <a:pt x="361188" y="161937"/>
                  </a:lnTo>
                  <a:close/>
                </a:path>
                <a:path w="429895" h="292100">
                  <a:moveTo>
                    <a:pt x="429768" y="243077"/>
                  </a:moveTo>
                  <a:lnTo>
                    <a:pt x="381000" y="102869"/>
                  </a:lnTo>
                  <a:lnTo>
                    <a:pt x="357764" y="150749"/>
                  </a:lnTo>
                  <a:lnTo>
                    <a:pt x="361188" y="152399"/>
                  </a:lnTo>
                  <a:lnTo>
                    <a:pt x="361188" y="161937"/>
                  </a:lnTo>
                  <a:lnTo>
                    <a:pt x="361950" y="162305"/>
                  </a:lnTo>
                  <a:lnTo>
                    <a:pt x="376428" y="131852"/>
                  </a:lnTo>
                  <a:lnTo>
                    <a:pt x="376428" y="115061"/>
                  </a:lnTo>
                  <a:lnTo>
                    <a:pt x="384048" y="115823"/>
                  </a:lnTo>
                  <a:lnTo>
                    <a:pt x="384048" y="136870"/>
                  </a:lnTo>
                  <a:lnTo>
                    <a:pt x="419211" y="237512"/>
                  </a:lnTo>
                  <a:lnTo>
                    <a:pt x="422910" y="236219"/>
                  </a:lnTo>
                  <a:lnTo>
                    <a:pt x="422910" y="245463"/>
                  </a:lnTo>
                  <a:lnTo>
                    <a:pt x="429768" y="243077"/>
                  </a:lnTo>
                  <a:close/>
                </a:path>
                <a:path w="429895" h="292100">
                  <a:moveTo>
                    <a:pt x="384048" y="115823"/>
                  </a:moveTo>
                  <a:lnTo>
                    <a:pt x="376428" y="115061"/>
                  </a:lnTo>
                  <a:lnTo>
                    <a:pt x="379809" y="124739"/>
                  </a:lnTo>
                  <a:lnTo>
                    <a:pt x="384048" y="115823"/>
                  </a:lnTo>
                  <a:close/>
                </a:path>
                <a:path w="429895" h="292100">
                  <a:moveTo>
                    <a:pt x="379809" y="124739"/>
                  </a:moveTo>
                  <a:lnTo>
                    <a:pt x="376428" y="115061"/>
                  </a:lnTo>
                  <a:lnTo>
                    <a:pt x="376428" y="131852"/>
                  </a:lnTo>
                  <a:lnTo>
                    <a:pt x="379809" y="124739"/>
                  </a:lnTo>
                  <a:close/>
                </a:path>
                <a:path w="429895" h="292100">
                  <a:moveTo>
                    <a:pt x="384048" y="136870"/>
                  </a:moveTo>
                  <a:lnTo>
                    <a:pt x="384048" y="115823"/>
                  </a:lnTo>
                  <a:lnTo>
                    <a:pt x="379809" y="124739"/>
                  </a:lnTo>
                  <a:lnTo>
                    <a:pt x="384048" y="136870"/>
                  </a:lnTo>
                  <a:close/>
                </a:path>
                <a:path w="429895" h="292100">
                  <a:moveTo>
                    <a:pt x="422910" y="236219"/>
                  </a:moveTo>
                  <a:lnTo>
                    <a:pt x="419211" y="237512"/>
                  </a:lnTo>
                  <a:lnTo>
                    <a:pt x="420624" y="241553"/>
                  </a:lnTo>
                  <a:lnTo>
                    <a:pt x="422910" y="236219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18"/>
            <p:cNvSpPr/>
            <p:nvPr/>
          </p:nvSpPr>
          <p:spPr>
            <a:xfrm>
              <a:off x="6044" y="7034"/>
              <a:ext cx="713" cy="3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19"/>
            <p:cNvSpPr/>
            <p:nvPr/>
          </p:nvSpPr>
          <p:spPr>
            <a:xfrm>
              <a:off x="6044" y="7034"/>
              <a:ext cx="713" cy="330"/>
            </a:xfrm>
            <a:custGeom>
              <a:avLst/>
              <a:gdLst/>
              <a:ahLst/>
              <a:cxnLst/>
              <a:rect l="l" t="t" r="r" b="b"/>
              <a:pathLst>
                <a:path w="452754" h="209550">
                  <a:moveTo>
                    <a:pt x="352044" y="53339"/>
                  </a:moveTo>
                  <a:lnTo>
                    <a:pt x="0" y="53339"/>
                  </a:lnTo>
                  <a:lnTo>
                    <a:pt x="0" y="156209"/>
                  </a:lnTo>
                  <a:lnTo>
                    <a:pt x="4571" y="156209"/>
                  </a:lnTo>
                  <a:lnTo>
                    <a:pt x="4572" y="61721"/>
                  </a:lnTo>
                  <a:lnTo>
                    <a:pt x="8382" y="57149"/>
                  </a:lnTo>
                  <a:lnTo>
                    <a:pt x="8382" y="61721"/>
                  </a:lnTo>
                  <a:lnTo>
                    <a:pt x="347472" y="61721"/>
                  </a:lnTo>
                  <a:lnTo>
                    <a:pt x="347472" y="57149"/>
                  </a:lnTo>
                  <a:lnTo>
                    <a:pt x="352044" y="53339"/>
                  </a:lnTo>
                  <a:close/>
                </a:path>
                <a:path w="452754" h="209550">
                  <a:moveTo>
                    <a:pt x="8382" y="61721"/>
                  </a:moveTo>
                  <a:lnTo>
                    <a:pt x="8382" y="57149"/>
                  </a:lnTo>
                  <a:lnTo>
                    <a:pt x="4572" y="61721"/>
                  </a:lnTo>
                  <a:lnTo>
                    <a:pt x="8382" y="61721"/>
                  </a:lnTo>
                  <a:close/>
                </a:path>
                <a:path w="452754" h="209550">
                  <a:moveTo>
                    <a:pt x="8382" y="147827"/>
                  </a:moveTo>
                  <a:lnTo>
                    <a:pt x="8382" y="61721"/>
                  </a:lnTo>
                  <a:lnTo>
                    <a:pt x="4572" y="61721"/>
                  </a:lnTo>
                  <a:lnTo>
                    <a:pt x="4572" y="147827"/>
                  </a:lnTo>
                  <a:lnTo>
                    <a:pt x="8382" y="147827"/>
                  </a:lnTo>
                  <a:close/>
                </a:path>
                <a:path w="452754" h="209550">
                  <a:moveTo>
                    <a:pt x="355854" y="189737"/>
                  </a:moveTo>
                  <a:lnTo>
                    <a:pt x="355854" y="147827"/>
                  </a:lnTo>
                  <a:lnTo>
                    <a:pt x="4572" y="147827"/>
                  </a:lnTo>
                  <a:lnTo>
                    <a:pt x="8382" y="152399"/>
                  </a:lnTo>
                  <a:lnTo>
                    <a:pt x="8382" y="156209"/>
                  </a:lnTo>
                  <a:lnTo>
                    <a:pt x="347472" y="156209"/>
                  </a:lnTo>
                  <a:lnTo>
                    <a:pt x="347472" y="152399"/>
                  </a:lnTo>
                  <a:lnTo>
                    <a:pt x="352044" y="156209"/>
                  </a:lnTo>
                  <a:lnTo>
                    <a:pt x="352044" y="193547"/>
                  </a:lnTo>
                  <a:lnTo>
                    <a:pt x="355854" y="189737"/>
                  </a:lnTo>
                  <a:close/>
                </a:path>
                <a:path w="452754" h="209550">
                  <a:moveTo>
                    <a:pt x="8382" y="156209"/>
                  </a:moveTo>
                  <a:lnTo>
                    <a:pt x="8382" y="152399"/>
                  </a:lnTo>
                  <a:lnTo>
                    <a:pt x="4572" y="147827"/>
                  </a:lnTo>
                  <a:lnTo>
                    <a:pt x="4571" y="156209"/>
                  </a:lnTo>
                  <a:lnTo>
                    <a:pt x="8382" y="156209"/>
                  </a:lnTo>
                  <a:close/>
                </a:path>
                <a:path w="452754" h="209550">
                  <a:moveTo>
                    <a:pt x="452628" y="104393"/>
                  </a:moveTo>
                  <a:lnTo>
                    <a:pt x="347472" y="0"/>
                  </a:lnTo>
                  <a:lnTo>
                    <a:pt x="347472" y="53339"/>
                  </a:lnTo>
                  <a:lnTo>
                    <a:pt x="348996" y="53339"/>
                  </a:lnTo>
                  <a:lnTo>
                    <a:pt x="348996" y="12953"/>
                  </a:lnTo>
                  <a:lnTo>
                    <a:pt x="355854" y="9905"/>
                  </a:lnTo>
                  <a:lnTo>
                    <a:pt x="355854" y="19811"/>
                  </a:lnTo>
                  <a:lnTo>
                    <a:pt x="440817" y="104774"/>
                  </a:lnTo>
                  <a:lnTo>
                    <a:pt x="443484" y="102107"/>
                  </a:lnTo>
                  <a:lnTo>
                    <a:pt x="443484" y="113537"/>
                  </a:lnTo>
                  <a:lnTo>
                    <a:pt x="452628" y="104393"/>
                  </a:lnTo>
                  <a:close/>
                </a:path>
                <a:path w="452754" h="209550">
                  <a:moveTo>
                    <a:pt x="352044" y="61721"/>
                  </a:moveTo>
                  <a:lnTo>
                    <a:pt x="352044" y="53339"/>
                  </a:lnTo>
                  <a:lnTo>
                    <a:pt x="347472" y="57149"/>
                  </a:lnTo>
                  <a:lnTo>
                    <a:pt x="347472" y="61721"/>
                  </a:lnTo>
                  <a:lnTo>
                    <a:pt x="352044" y="61721"/>
                  </a:lnTo>
                  <a:close/>
                </a:path>
                <a:path w="452754" h="209550">
                  <a:moveTo>
                    <a:pt x="352044" y="156209"/>
                  </a:moveTo>
                  <a:lnTo>
                    <a:pt x="347472" y="152399"/>
                  </a:lnTo>
                  <a:lnTo>
                    <a:pt x="347472" y="156209"/>
                  </a:lnTo>
                  <a:lnTo>
                    <a:pt x="352044" y="156209"/>
                  </a:lnTo>
                  <a:close/>
                </a:path>
                <a:path w="452754" h="209550">
                  <a:moveTo>
                    <a:pt x="352044" y="193547"/>
                  </a:moveTo>
                  <a:lnTo>
                    <a:pt x="352044" y="156209"/>
                  </a:lnTo>
                  <a:lnTo>
                    <a:pt x="347472" y="156209"/>
                  </a:lnTo>
                  <a:lnTo>
                    <a:pt x="347472" y="209549"/>
                  </a:lnTo>
                  <a:lnTo>
                    <a:pt x="348996" y="208025"/>
                  </a:lnTo>
                  <a:lnTo>
                    <a:pt x="348996" y="196595"/>
                  </a:lnTo>
                  <a:lnTo>
                    <a:pt x="352044" y="193547"/>
                  </a:lnTo>
                  <a:close/>
                </a:path>
                <a:path w="452754" h="209550">
                  <a:moveTo>
                    <a:pt x="355854" y="19811"/>
                  </a:moveTo>
                  <a:lnTo>
                    <a:pt x="355854" y="9905"/>
                  </a:lnTo>
                  <a:lnTo>
                    <a:pt x="348996" y="12953"/>
                  </a:lnTo>
                  <a:lnTo>
                    <a:pt x="355854" y="19811"/>
                  </a:lnTo>
                  <a:close/>
                </a:path>
                <a:path w="452754" h="209550">
                  <a:moveTo>
                    <a:pt x="355854" y="61721"/>
                  </a:moveTo>
                  <a:lnTo>
                    <a:pt x="355854" y="19811"/>
                  </a:lnTo>
                  <a:lnTo>
                    <a:pt x="348996" y="12953"/>
                  </a:lnTo>
                  <a:lnTo>
                    <a:pt x="348996" y="53339"/>
                  </a:lnTo>
                  <a:lnTo>
                    <a:pt x="352044" y="53339"/>
                  </a:lnTo>
                  <a:lnTo>
                    <a:pt x="352044" y="61721"/>
                  </a:lnTo>
                  <a:lnTo>
                    <a:pt x="355854" y="61721"/>
                  </a:lnTo>
                  <a:close/>
                </a:path>
                <a:path w="452754" h="209550">
                  <a:moveTo>
                    <a:pt x="443484" y="113537"/>
                  </a:moveTo>
                  <a:lnTo>
                    <a:pt x="443484" y="107441"/>
                  </a:lnTo>
                  <a:lnTo>
                    <a:pt x="440817" y="104774"/>
                  </a:lnTo>
                  <a:lnTo>
                    <a:pt x="348996" y="196595"/>
                  </a:lnTo>
                  <a:lnTo>
                    <a:pt x="355854" y="199643"/>
                  </a:lnTo>
                  <a:lnTo>
                    <a:pt x="355854" y="201167"/>
                  </a:lnTo>
                  <a:lnTo>
                    <a:pt x="443484" y="113537"/>
                  </a:lnTo>
                  <a:close/>
                </a:path>
                <a:path w="452754" h="209550">
                  <a:moveTo>
                    <a:pt x="355854" y="201167"/>
                  </a:moveTo>
                  <a:lnTo>
                    <a:pt x="355854" y="199643"/>
                  </a:lnTo>
                  <a:lnTo>
                    <a:pt x="348996" y="196595"/>
                  </a:lnTo>
                  <a:lnTo>
                    <a:pt x="348996" y="208025"/>
                  </a:lnTo>
                  <a:lnTo>
                    <a:pt x="355854" y="201167"/>
                  </a:lnTo>
                  <a:close/>
                </a:path>
                <a:path w="452754" h="209550">
                  <a:moveTo>
                    <a:pt x="443484" y="107441"/>
                  </a:moveTo>
                  <a:lnTo>
                    <a:pt x="443484" y="102107"/>
                  </a:lnTo>
                  <a:lnTo>
                    <a:pt x="440817" y="104774"/>
                  </a:lnTo>
                  <a:lnTo>
                    <a:pt x="443484" y="10744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0"/>
            <p:cNvSpPr/>
            <p:nvPr/>
          </p:nvSpPr>
          <p:spPr>
            <a:xfrm>
              <a:off x="6333" y="7747"/>
              <a:ext cx="361" cy="3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1"/>
            <p:cNvSpPr/>
            <p:nvPr/>
          </p:nvSpPr>
          <p:spPr>
            <a:xfrm>
              <a:off x="6144" y="8058"/>
              <a:ext cx="188" cy="1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2"/>
            <p:cNvSpPr/>
            <p:nvPr/>
          </p:nvSpPr>
          <p:spPr>
            <a:xfrm>
              <a:off x="6055" y="7686"/>
              <a:ext cx="648" cy="4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3"/>
            <p:cNvSpPr/>
            <p:nvPr/>
          </p:nvSpPr>
          <p:spPr>
            <a:xfrm>
              <a:off x="6055" y="7686"/>
              <a:ext cx="648" cy="498"/>
            </a:xfrm>
            <a:custGeom>
              <a:avLst/>
              <a:gdLst/>
              <a:ahLst/>
              <a:cxnLst/>
              <a:rect l="l" t="t" r="r" b="b"/>
              <a:pathLst>
                <a:path w="411479" h="316229">
                  <a:moveTo>
                    <a:pt x="298704" y="52761"/>
                  </a:moveTo>
                  <a:lnTo>
                    <a:pt x="298704" y="43434"/>
                  </a:lnTo>
                  <a:lnTo>
                    <a:pt x="297180" y="48768"/>
                  </a:lnTo>
                  <a:lnTo>
                    <a:pt x="295206" y="45610"/>
                  </a:lnTo>
                  <a:lnTo>
                    <a:pt x="0" y="229362"/>
                  </a:lnTo>
                  <a:lnTo>
                    <a:pt x="8381" y="242633"/>
                  </a:lnTo>
                  <a:lnTo>
                    <a:pt x="8382" y="233934"/>
                  </a:lnTo>
                  <a:lnTo>
                    <a:pt x="9144" y="228600"/>
                  </a:lnTo>
                  <a:lnTo>
                    <a:pt x="11337" y="232089"/>
                  </a:lnTo>
                  <a:lnTo>
                    <a:pt x="298704" y="52761"/>
                  </a:lnTo>
                  <a:close/>
                </a:path>
                <a:path w="411479" h="316229">
                  <a:moveTo>
                    <a:pt x="11337" y="232089"/>
                  </a:moveTo>
                  <a:lnTo>
                    <a:pt x="9144" y="228600"/>
                  </a:lnTo>
                  <a:lnTo>
                    <a:pt x="8382" y="233934"/>
                  </a:lnTo>
                  <a:lnTo>
                    <a:pt x="11337" y="232089"/>
                  </a:lnTo>
                  <a:close/>
                </a:path>
                <a:path w="411479" h="316229">
                  <a:moveTo>
                    <a:pt x="57245" y="305124"/>
                  </a:moveTo>
                  <a:lnTo>
                    <a:pt x="11337" y="232089"/>
                  </a:lnTo>
                  <a:lnTo>
                    <a:pt x="8382" y="233934"/>
                  </a:lnTo>
                  <a:lnTo>
                    <a:pt x="8381" y="242633"/>
                  </a:lnTo>
                  <a:lnTo>
                    <a:pt x="54102" y="315023"/>
                  </a:lnTo>
                  <a:lnTo>
                    <a:pt x="54102" y="307086"/>
                  </a:lnTo>
                  <a:lnTo>
                    <a:pt x="57245" y="305124"/>
                  </a:lnTo>
                  <a:close/>
                </a:path>
                <a:path w="411479" h="316229">
                  <a:moveTo>
                    <a:pt x="59436" y="308610"/>
                  </a:moveTo>
                  <a:lnTo>
                    <a:pt x="57245" y="305124"/>
                  </a:lnTo>
                  <a:lnTo>
                    <a:pt x="54102" y="307086"/>
                  </a:lnTo>
                  <a:lnTo>
                    <a:pt x="59436" y="308610"/>
                  </a:lnTo>
                  <a:close/>
                </a:path>
                <a:path w="411479" h="316229">
                  <a:moveTo>
                    <a:pt x="59436" y="313388"/>
                  </a:moveTo>
                  <a:lnTo>
                    <a:pt x="59436" y="308610"/>
                  </a:lnTo>
                  <a:lnTo>
                    <a:pt x="54102" y="307086"/>
                  </a:lnTo>
                  <a:lnTo>
                    <a:pt x="54102" y="315023"/>
                  </a:lnTo>
                  <a:lnTo>
                    <a:pt x="54864" y="316230"/>
                  </a:lnTo>
                  <a:lnTo>
                    <a:pt x="59436" y="313388"/>
                  </a:lnTo>
                  <a:close/>
                </a:path>
                <a:path w="411479" h="316229">
                  <a:moveTo>
                    <a:pt x="374071" y="156646"/>
                  </a:moveTo>
                  <a:lnTo>
                    <a:pt x="352044" y="121158"/>
                  </a:lnTo>
                  <a:lnTo>
                    <a:pt x="57245" y="305124"/>
                  </a:lnTo>
                  <a:lnTo>
                    <a:pt x="59436" y="308610"/>
                  </a:lnTo>
                  <a:lnTo>
                    <a:pt x="59436" y="313388"/>
                  </a:lnTo>
                  <a:lnTo>
                    <a:pt x="347472" y="134378"/>
                  </a:lnTo>
                  <a:lnTo>
                    <a:pt x="347472" y="129539"/>
                  </a:lnTo>
                  <a:lnTo>
                    <a:pt x="352806" y="131064"/>
                  </a:lnTo>
                  <a:lnTo>
                    <a:pt x="352806" y="138074"/>
                  </a:lnTo>
                  <a:lnTo>
                    <a:pt x="371856" y="168554"/>
                  </a:lnTo>
                  <a:lnTo>
                    <a:pt x="371856" y="166116"/>
                  </a:lnTo>
                  <a:lnTo>
                    <a:pt x="374071" y="156646"/>
                  </a:lnTo>
                  <a:close/>
                </a:path>
                <a:path w="411479" h="316229">
                  <a:moveTo>
                    <a:pt x="411480" y="33528"/>
                  </a:moveTo>
                  <a:lnTo>
                    <a:pt x="266700" y="0"/>
                  </a:lnTo>
                  <a:lnTo>
                    <a:pt x="274320" y="12192"/>
                  </a:lnTo>
                  <a:lnTo>
                    <a:pt x="274320" y="10668"/>
                  </a:lnTo>
                  <a:lnTo>
                    <a:pt x="278892" y="4572"/>
                  </a:lnTo>
                  <a:lnTo>
                    <a:pt x="284192" y="12963"/>
                  </a:lnTo>
                  <a:lnTo>
                    <a:pt x="401309" y="40200"/>
                  </a:lnTo>
                  <a:lnTo>
                    <a:pt x="402336" y="35814"/>
                  </a:lnTo>
                  <a:lnTo>
                    <a:pt x="405384" y="41148"/>
                  </a:lnTo>
                  <a:lnTo>
                    <a:pt x="405384" y="59851"/>
                  </a:lnTo>
                  <a:lnTo>
                    <a:pt x="411480" y="33528"/>
                  </a:lnTo>
                  <a:close/>
                </a:path>
                <a:path w="411479" h="316229">
                  <a:moveTo>
                    <a:pt x="284192" y="12963"/>
                  </a:moveTo>
                  <a:lnTo>
                    <a:pt x="278892" y="4572"/>
                  </a:lnTo>
                  <a:lnTo>
                    <a:pt x="274320" y="10668"/>
                  </a:lnTo>
                  <a:lnTo>
                    <a:pt x="284192" y="12963"/>
                  </a:lnTo>
                  <a:close/>
                </a:path>
                <a:path w="411479" h="316229">
                  <a:moveTo>
                    <a:pt x="306324" y="48006"/>
                  </a:moveTo>
                  <a:lnTo>
                    <a:pt x="284192" y="12963"/>
                  </a:lnTo>
                  <a:lnTo>
                    <a:pt x="274320" y="10668"/>
                  </a:lnTo>
                  <a:lnTo>
                    <a:pt x="274320" y="12192"/>
                  </a:lnTo>
                  <a:lnTo>
                    <a:pt x="295206" y="45610"/>
                  </a:lnTo>
                  <a:lnTo>
                    <a:pt x="298704" y="43434"/>
                  </a:lnTo>
                  <a:lnTo>
                    <a:pt x="298704" y="52761"/>
                  </a:lnTo>
                  <a:lnTo>
                    <a:pt x="306324" y="48006"/>
                  </a:lnTo>
                  <a:close/>
                </a:path>
                <a:path w="411479" h="316229">
                  <a:moveTo>
                    <a:pt x="298704" y="43434"/>
                  </a:moveTo>
                  <a:lnTo>
                    <a:pt x="295206" y="45610"/>
                  </a:lnTo>
                  <a:lnTo>
                    <a:pt x="297180" y="48768"/>
                  </a:lnTo>
                  <a:lnTo>
                    <a:pt x="298704" y="43434"/>
                  </a:lnTo>
                  <a:close/>
                </a:path>
                <a:path w="411479" h="316229">
                  <a:moveTo>
                    <a:pt x="352806" y="131064"/>
                  </a:moveTo>
                  <a:lnTo>
                    <a:pt x="347472" y="129539"/>
                  </a:lnTo>
                  <a:lnTo>
                    <a:pt x="349650" y="133025"/>
                  </a:lnTo>
                  <a:lnTo>
                    <a:pt x="352806" y="131064"/>
                  </a:lnTo>
                  <a:close/>
                </a:path>
                <a:path w="411479" h="316229">
                  <a:moveTo>
                    <a:pt x="349650" y="133025"/>
                  </a:moveTo>
                  <a:lnTo>
                    <a:pt x="347472" y="129539"/>
                  </a:lnTo>
                  <a:lnTo>
                    <a:pt x="347472" y="134378"/>
                  </a:lnTo>
                  <a:lnTo>
                    <a:pt x="349650" y="133025"/>
                  </a:lnTo>
                  <a:close/>
                </a:path>
                <a:path w="411479" h="316229">
                  <a:moveTo>
                    <a:pt x="352806" y="138074"/>
                  </a:moveTo>
                  <a:lnTo>
                    <a:pt x="352806" y="131064"/>
                  </a:lnTo>
                  <a:lnTo>
                    <a:pt x="349650" y="133025"/>
                  </a:lnTo>
                  <a:lnTo>
                    <a:pt x="352806" y="138074"/>
                  </a:lnTo>
                  <a:close/>
                </a:path>
                <a:path w="411479" h="316229">
                  <a:moveTo>
                    <a:pt x="379476" y="165354"/>
                  </a:moveTo>
                  <a:lnTo>
                    <a:pt x="374071" y="156646"/>
                  </a:lnTo>
                  <a:lnTo>
                    <a:pt x="371856" y="166116"/>
                  </a:lnTo>
                  <a:lnTo>
                    <a:pt x="379476" y="165354"/>
                  </a:lnTo>
                  <a:close/>
                </a:path>
                <a:path w="411479" h="316229">
                  <a:moveTo>
                    <a:pt x="379476" y="171727"/>
                  </a:moveTo>
                  <a:lnTo>
                    <a:pt x="379476" y="165354"/>
                  </a:lnTo>
                  <a:lnTo>
                    <a:pt x="371856" y="166116"/>
                  </a:lnTo>
                  <a:lnTo>
                    <a:pt x="371856" y="168554"/>
                  </a:lnTo>
                  <a:lnTo>
                    <a:pt x="377952" y="178308"/>
                  </a:lnTo>
                  <a:lnTo>
                    <a:pt x="379476" y="171727"/>
                  </a:lnTo>
                  <a:close/>
                </a:path>
                <a:path w="411479" h="316229">
                  <a:moveTo>
                    <a:pt x="405384" y="59851"/>
                  </a:moveTo>
                  <a:lnTo>
                    <a:pt x="405384" y="41148"/>
                  </a:lnTo>
                  <a:lnTo>
                    <a:pt x="401309" y="40200"/>
                  </a:lnTo>
                  <a:lnTo>
                    <a:pt x="374071" y="156646"/>
                  </a:lnTo>
                  <a:lnTo>
                    <a:pt x="379476" y="165354"/>
                  </a:lnTo>
                  <a:lnTo>
                    <a:pt x="379476" y="171727"/>
                  </a:lnTo>
                  <a:lnTo>
                    <a:pt x="405384" y="59851"/>
                  </a:lnTo>
                  <a:close/>
                </a:path>
                <a:path w="411479" h="316229">
                  <a:moveTo>
                    <a:pt x="405384" y="41148"/>
                  </a:moveTo>
                  <a:lnTo>
                    <a:pt x="402336" y="35814"/>
                  </a:lnTo>
                  <a:lnTo>
                    <a:pt x="401309" y="40200"/>
                  </a:lnTo>
                  <a:lnTo>
                    <a:pt x="405384" y="41148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4"/>
            <p:cNvSpPr/>
            <p:nvPr/>
          </p:nvSpPr>
          <p:spPr>
            <a:xfrm>
              <a:off x="4167" y="4880"/>
              <a:ext cx="1756" cy="15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5"/>
            <p:cNvSpPr/>
            <p:nvPr/>
          </p:nvSpPr>
          <p:spPr>
            <a:xfrm>
              <a:off x="4266" y="6556"/>
              <a:ext cx="1585" cy="1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6"/>
            <p:cNvSpPr/>
            <p:nvPr/>
          </p:nvSpPr>
          <p:spPr>
            <a:xfrm>
              <a:off x="4317" y="7904"/>
              <a:ext cx="1612" cy="12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28"/>
            <p:cNvSpPr/>
            <p:nvPr/>
          </p:nvSpPr>
          <p:spPr>
            <a:xfrm>
              <a:off x="13293" y="6473"/>
              <a:ext cx="1572" cy="12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9"/>
            <p:cNvSpPr/>
            <p:nvPr/>
          </p:nvSpPr>
          <p:spPr>
            <a:xfrm>
              <a:off x="12991" y="7808"/>
              <a:ext cx="1600" cy="127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0"/>
            <p:cNvSpPr/>
            <p:nvPr/>
          </p:nvSpPr>
          <p:spPr>
            <a:xfrm>
              <a:off x="12671" y="5948"/>
              <a:ext cx="42" cy="5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1"/>
            <p:cNvSpPr/>
            <p:nvPr/>
          </p:nvSpPr>
          <p:spPr>
            <a:xfrm>
              <a:off x="12282" y="5939"/>
              <a:ext cx="605" cy="5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2"/>
            <p:cNvSpPr/>
            <p:nvPr/>
          </p:nvSpPr>
          <p:spPr>
            <a:xfrm>
              <a:off x="12282" y="5939"/>
              <a:ext cx="605" cy="536"/>
            </a:xfrm>
            <a:custGeom>
              <a:avLst/>
              <a:gdLst/>
              <a:ahLst/>
              <a:cxnLst/>
              <a:rect l="l" t="t" r="r" b="b"/>
              <a:pathLst>
                <a:path w="384175" h="340360">
                  <a:moveTo>
                    <a:pt x="273558" y="49442"/>
                  </a:moveTo>
                  <a:lnTo>
                    <a:pt x="273558" y="38861"/>
                  </a:lnTo>
                  <a:lnTo>
                    <a:pt x="272796" y="44957"/>
                  </a:lnTo>
                  <a:lnTo>
                    <a:pt x="270139" y="41623"/>
                  </a:lnTo>
                  <a:lnTo>
                    <a:pt x="0" y="259841"/>
                  </a:lnTo>
                  <a:lnTo>
                    <a:pt x="8382" y="270196"/>
                  </a:lnTo>
                  <a:lnTo>
                    <a:pt x="8382" y="263651"/>
                  </a:lnTo>
                  <a:lnTo>
                    <a:pt x="9144" y="257555"/>
                  </a:lnTo>
                  <a:lnTo>
                    <a:pt x="11815" y="260878"/>
                  </a:lnTo>
                  <a:lnTo>
                    <a:pt x="273558" y="49442"/>
                  </a:lnTo>
                  <a:close/>
                </a:path>
                <a:path w="384175" h="340360">
                  <a:moveTo>
                    <a:pt x="11815" y="260878"/>
                  </a:moveTo>
                  <a:lnTo>
                    <a:pt x="9144" y="257555"/>
                  </a:lnTo>
                  <a:lnTo>
                    <a:pt x="8382" y="263651"/>
                  </a:lnTo>
                  <a:lnTo>
                    <a:pt x="11815" y="260878"/>
                  </a:lnTo>
                  <a:close/>
                </a:path>
                <a:path w="384175" h="340360">
                  <a:moveTo>
                    <a:pt x="65808" y="328022"/>
                  </a:moveTo>
                  <a:lnTo>
                    <a:pt x="11815" y="260878"/>
                  </a:lnTo>
                  <a:lnTo>
                    <a:pt x="8382" y="263651"/>
                  </a:lnTo>
                  <a:lnTo>
                    <a:pt x="8382" y="270196"/>
                  </a:lnTo>
                  <a:lnTo>
                    <a:pt x="62484" y="337028"/>
                  </a:lnTo>
                  <a:lnTo>
                    <a:pt x="62484" y="330707"/>
                  </a:lnTo>
                  <a:lnTo>
                    <a:pt x="65808" y="328022"/>
                  </a:lnTo>
                  <a:close/>
                </a:path>
                <a:path w="384175" h="340360">
                  <a:moveTo>
                    <a:pt x="68580" y="331469"/>
                  </a:moveTo>
                  <a:lnTo>
                    <a:pt x="65808" y="328022"/>
                  </a:lnTo>
                  <a:lnTo>
                    <a:pt x="62484" y="330707"/>
                  </a:lnTo>
                  <a:lnTo>
                    <a:pt x="68580" y="331469"/>
                  </a:lnTo>
                  <a:close/>
                </a:path>
                <a:path w="384175" h="340360">
                  <a:moveTo>
                    <a:pt x="68579" y="336774"/>
                  </a:moveTo>
                  <a:lnTo>
                    <a:pt x="68580" y="331469"/>
                  </a:lnTo>
                  <a:lnTo>
                    <a:pt x="62484" y="330707"/>
                  </a:lnTo>
                  <a:lnTo>
                    <a:pt x="62484" y="337028"/>
                  </a:lnTo>
                  <a:lnTo>
                    <a:pt x="64769" y="339851"/>
                  </a:lnTo>
                  <a:lnTo>
                    <a:pt x="68579" y="336774"/>
                  </a:lnTo>
                  <a:close/>
                </a:path>
                <a:path w="384175" h="340360">
                  <a:moveTo>
                    <a:pt x="362306" y="142100"/>
                  </a:moveTo>
                  <a:lnTo>
                    <a:pt x="336042" y="109727"/>
                  </a:lnTo>
                  <a:lnTo>
                    <a:pt x="65808" y="328022"/>
                  </a:lnTo>
                  <a:lnTo>
                    <a:pt x="68580" y="331469"/>
                  </a:lnTo>
                  <a:lnTo>
                    <a:pt x="68579" y="336774"/>
                  </a:lnTo>
                  <a:lnTo>
                    <a:pt x="332232" y="123796"/>
                  </a:lnTo>
                  <a:lnTo>
                    <a:pt x="332232" y="118109"/>
                  </a:lnTo>
                  <a:lnTo>
                    <a:pt x="338328" y="118871"/>
                  </a:lnTo>
                  <a:lnTo>
                    <a:pt x="338328" y="125762"/>
                  </a:lnTo>
                  <a:lnTo>
                    <a:pt x="361188" y="154459"/>
                  </a:lnTo>
                  <a:lnTo>
                    <a:pt x="361188" y="152399"/>
                  </a:lnTo>
                  <a:lnTo>
                    <a:pt x="362306" y="142100"/>
                  </a:lnTo>
                  <a:close/>
                </a:path>
                <a:path w="384175" h="340360">
                  <a:moveTo>
                    <a:pt x="384048" y="16001"/>
                  </a:moveTo>
                  <a:lnTo>
                    <a:pt x="236982" y="0"/>
                  </a:lnTo>
                  <a:lnTo>
                    <a:pt x="246126" y="11478"/>
                  </a:lnTo>
                  <a:lnTo>
                    <a:pt x="246126" y="9143"/>
                  </a:lnTo>
                  <a:lnTo>
                    <a:pt x="249936" y="2285"/>
                  </a:lnTo>
                  <a:lnTo>
                    <a:pt x="256240" y="10242"/>
                  </a:lnTo>
                  <a:lnTo>
                    <a:pt x="375219" y="23159"/>
                  </a:lnTo>
                  <a:lnTo>
                    <a:pt x="375666" y="19049"/>
                  </a:lnTo>
                  <a:lnTo>
                    <a:pt x="379476" y="23621"/>
                  </a:lnTo>
                  <a:lnTo>
                    <a:pt x="379476" y="58020"/>
                  </a:lnTo>
                  <a:lnTo>
                    <a:pt x="384048" y="16001"/>
                  </a:lnTo>
                  <a:close/>
                </a:path>
                <a:path w="384175" h="340360">
                  <a:moveTo>
                    <a:pt x="256240" y="10242"/>
                  </a:moveTo>
                  <a:lnTo>
                    <a:pt x="249936" y="2285"/>
                  </a:lnTo>
                  <a:lnTo>
                    <a:pt x="246126" y="9143"/>
                  </a:lnTo>
                  <a:lnTo>
                    <a:pt x="256240" y="10242"/>
                  </a:lnTo>
                  <a:close/>
                </a:path>
                <a:path w="384175" h="340360">
                  <a:moveTo>
                    <a:pt x="281940" y="42671"/>
                  </a:moveTo>
                  <a:lnTo>
                    <a:pt x="256240" y="10242"/>
                  </a:lnTo>
                  <a:lnTo>
                    <a:pt x="246126" y="9143"/>
                  </a:lnTo>
                  <a:lnTo>
                    <a:pt x="246126" y="11478"/>
                  </a:lnTo>
                  <a:lnTo>
                    <a:pt x="270139" y="41623"/>
                  </a:lnTo>
                  <a:lnTo>
                    <a:pt x="273558" y="38861"/>
                  </a:lnTo>
                  <a:lnTo>
                    <a:pt x="273558" y="49442"/>
                  </a:lnTo>
                  <a:lnTo>
                    <a:pt x="281940" y="42671"/>
                  </a:lnTo>
                  <a:close/>
                </a:path>
                <a:path w="384175" h="340360">
                  <a:moveTo>
                    <a:pt x="273558" y="38861"/>
                  </a:moveTo>
                  <a:lnTo>
                    <a:pt x="270139" y="41623"/>
                  </a:lnTo>
                  <a:lnTo>
                    <a:pt x="272796" y="44957"/>
                  </a:lnTo>
                  <a:lnTo>
                    <a:pt x="273558" y="38861"/>
                  </a:lnTo>
                  <a:close/>
                </a:path>
                <a:path w="384175" h="340360">
                  <a:moveTo>
                    <a:pt x="338328" y="118871"/>
                  </a:moveTo>
                  <a:lnTo>
                    <a:pt x="332232" y="118109"/>
                  </a:lnTo>
                  <a:lnTo>
                    <a:pt x="334988" y="121569"/>
                  </a:lnTo>
                  <a:lnTo>
                    <a:pt x="338328" y="118871"/>
                  </a:lnTo>
                  <a:close/>
                </a:path>
                <a:path w="384175" h="340360">
                  <a:moveTo>
                    <a:pt x="334988" y="121569"/>
                  </a:moveTo>
                  <a:lnTo>
                    <a:pt x="332232" y="118109"/>
                  </a:lnTo>
                  <a:lnTo>
                    <a:pt x="332232" y="123796"/>
                  </a:lnTo>
                  <a:lnTo>
                    <a:pt x="334988" y="121569"/>
                  </a:lnTo>
                  <a:close/>
                </a:path>
                <a:path w="384175" h="340360">
                  <a:moveTo>
                    <a:pt x="338328" y="125762"/>
                  </a:moveTo>
                  <a:lnTo>
                    <a:pt x="338328" y="118871"/>
                  </a:lnTo>
                  <a:lnTo>
                    <a:pt x="334988" y="121569"/>
                  </a:lnTo>
                  <a:lnTo>
                    <a:pt x="338328" y="125762"/>
                  </a:lnTo>
                  <a:close/>
                </a:path>
                <a:path w="384175" h="340360">
                  <a:moveTo>
                    <a:pt x="368808" y="150113"/>
                  </a:moveTo>
                  <a:lnTo>
                    <a:pt x="362306" y="142100"/>
                  </a:lnTo>
                  <a:lnTo>
                    <a:pt x="361188" y="152399"/>
                  </a:lnTo>
                  <a:lnTo>
                    <a:pt x="368808" y="150113"/>
                  </a:lnTo>
                  <a:close/>
                </a:path>
                <a:path w="384175" h="340360">
                  <a:moveTo>
                    <a:pt x="368808" y="156064"/>
                  </a:moveTo>
                  <a:lnTo>
                    <a:pt x="368808" y="150113"/>
                  </a:lnTo>
                  <a:lnTo>
                    <a:pt x="361188" y="152399"/>
                  </a:lnTo>
                  <a:lnTo>
                    <a:pt x="361188" y="154459"/>
                  </a:lnTo>
                  <a:lnTo>
                    <a:pt x="368046" y="163067"/>
                  </a:lnTo>
                  <a:lnTo>
                    <a:pt x="368808" y="156064"/>
                  </a:lnTo>
                  <a:close/>
                </a:path>
                <a:path w="384175" h="340360">
                  <a:moveTo>
                    <a:pt x="379476" y="58020"/>
                  </a:moveTo>
                  <a:lnTo>
                    <a:pt x="379476" y="23621"/>
                  </a:lnTo>
                  <a:lnTo>
                    <a:pt x="375219" y="23159"/>
                  </a:lnTo>
                  <a:lnTo>
                    <a:pt x="362306" y="142100"/>
                  </a:lnTo>
                  <a:lnTo>
                    <a:pt x="368808" y="150113"/>
                  </a:lnTo>
                  <a:lnTo>
                    <a:pt x="368808" y="156064"/>
                  </a:lnTo>
                  <a:lnTo>
                    <a:pt x="379476" y="58020"/>
                  </a:lnTo>
                  <a:close/>
                </a:path>
                <a:path w="384175" h="340360">
                  <a:moveTo>
                    <a:pt x="379476" y="23621"/>
                  </a:moveTo>
                  <a:lnTo>
                    <a:pt x="375666" y="19049"/>
                  </a:lnTo>
                  <a:lnTo>
                    <a:pt x="375219" y="23159"/>
                  </a:lnTo>
                  <a:lnTo>
                    <a:pt x="379476" y="2362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3"/>
            <p:cNvSpPr/>
            <p:nvPr/>
          </p:nvSpPr>
          <p:spPr>
            <a:xfrm>
              <a:off x="12314" y="6986"/>
              <a:ext cx="713" cy="31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4"/>
            <p:cNvSpPr/>
            <p:nvPr/>
          </p:nvSpPr>
          <p:spPr>
            <a:xfrm>
              <a:off x="12314" y="6986"/>
              <a:ext cx="713" cy="330"/>
            </a:xfrm>
            <a:custGeom>
              <a:avLst/>
              <a:gdLst/>
              <a:ahLst/>
              <a:cxnLst/>
              <a:rect l="l" t="t" r="r" b="b"/>
              <a:pathLst>
                <a:path w="452754" h="209550">
                  <a:moveTo>
                    <a:pt x="352044" y="52577"/>
                  </a:moveTo>
                  <a:lnTo>
                    <a:pt x="0" y="52577"/>
                  </a:lnTo>
                  <a:lnTo>
                    <a:pt x="0" y="156209"/>
                  </a:lnTo>
                  <a:lnTo>
                    <a:pt x="4571" y="156209"/>
                  </a:lnTo>
                  <a:lnTo>
                    <a:pt x="4572" y="60959"/>
                  </a:lnTo>
                  <a:lnTo>
                    <a:pt x="8382" y="57149"/>
                  </a:lnTo>
                  <a:lnTo>
                    <a:pt x="8382" y="60959"/>
                  </a:lnTo>
                  <a:lnTo>
                    <a:pt x="347472" y="60959"/>
                  </a:lnTo>
                  <a:lnTo>
                    <a:pt x="347472" y="57149"/>
                  </a:lnTo>
                  <a:lnTo>
                    <a:pt x="352044" y="52577"/>
                  </a:lnTo>
                  <a:close/>
                </a:path>
                <a:path w="452754" h="209550">
                  <a:moveTo>
                    <a:pt x="8382" y="60959"/>
                  </a:moveTo>
                  <a:lnTo>
                    <a:pt x="8382" y="57149"/>
                  </a:lnTo>
                  <a:lnTo>
                    <a:pt x="4572" y="60959"/>
                  </a:lnTo>
                  <a:lnTo>
                    <a:pt x="8382" y="60959"/>
                  </a:lnTo>
                  <a:close/>
                </a:path>
                <a:path w="452754" h="209550">
                  <a:moveTo>
                    <a:pt x="8382" y="147827"/>
                  </a:moveTo>
                  <a:lnTo>
                    <a:pt x="8382" y="60959"/>
                  </a:lnTo>
                  <a:lnTo>
                    <a:pt x="4572" y="60959"/>
                  </a:lnTo>
                  <a:lnTo>
                    <a:pt x="4572" y="147827"/>
                  </a:lnTo>
                  <a:lnTo>
                    <a:pt x="8382" y="147827"/>
                  </a:lnTo>
                  <a:close/>
                </a:path>
                <a:path w="452754" h="209550">
                  <a:moveTo>
                    <a:pt x="355854" y="189682"/>
                  </a:moveTo>
                  <a:lnTo>
                    <a:pt x="355854" y="147827"/>
                  </a:lnTo>
                  <a:lnTo>
                    <a:pt x="4572" y="147827"/>
                  </a:lnTo>
                  <a:lnTo>
                    <a:pt x="8382" y="151637"/>
                  </a:lnTo>
                  <a:lnTo>
                    <a:pt x="8382" y="156209"/>
                  </a:lnTo>
                  <a:lnTo>
                    <a:pt x="347472" y="156209"/>
                  </a:lnTo>
                  <a:lnTo>
                    <a:pt x="347472" y="151637"/>
                  </a:lnTo>
                  <a:lnTo>
                    <a:pt x="352044" y="156209"/>
                  </a:lnTo>
                  <a:lnTo>
                    <a:pt x="352044" y="193523"/>
                  </a:lnTo>
                  <a:lnTo>
                    <a:pt x="355854" y="189682"/>
                  </a:lnTo>
                  <a:close/>
                </a:path>
                <a:path w="452754" h="209550">
                  <a:moveTo>
                    <a:pt x="8382" y="156209"/>
                  </a:moveTo>
                  <a:lnTo>
                    <a:pt x="8382" y="151637"/>
                  </a:lnTo>
                  <a:lnTo>
                    <a:pt x="4572" y="147827"/>
                  </a:lnTo>
                  <a:lnTo>
                    <a:pt x="4571" y="156209"/>
                  </a:lnTo>
                  <a:lnTo>
                    <a:pt x="8382" y="156209"/>
                  </a:lnTo>
                  <a:close/>
                </a:path>
                <a:path w="452754" h="209550">
                  <a:moveTo>
                    <a:pt x="452628" y="104393"/>
                  </a:moveTo>
                  <a:lnTo>
                    <a:pt x="347472" y="0"/>
                  </a:lnTo>
                  <a:lnTo>
                    <a:pt x="347472" y="52577"/>
                  </a:lnTo>
                  <a:lnTo>
                    <a:pt x="348996" y="52577"/>
                  </a:lnTo>
                  <a:lnTo>
                    <a:pt x="348996" y="12953"/>
                  </a:lnTo>
                  <a:lnTo>
                    <a:pt x="355854" y="9905"/>
                  </a:lnTo>
                  <a:lnTo>
                    <a:pt x="355854" y="19811"/>
                  </a:lnTo>
                  <a:lnTo>
                    <a:pt x="440448" y="104406"/>
                  </a:lnTo>
                  <a:lnTo>
                    <a:pt x="443484" y="101345"/>
                  </a:lnTo>
                  <a:lnTo>
                    <a:pt x="443484" y="113537"/>
                  </a:lnTo>
                  <a:lnTo>
                    <a:pt x="452628" y="104393"/>
                  </a:lnTo>
                  <a:close/>
                </a:path>
                <a:path w="452754" h="209550">
                  <a:moveTo>
                    <a:pt x="352044" y="60959"/>
                  </a:moveTo>
                  <a:lnTo>
                    <a:pt x="352044" y="52577"/>
                  </a:lnTo>
                  <a:lnTo>
                    <a:pt x="347472" y="57149"/>
                  </a:lnTo>
                  <a:lnTo>
                    <a:pt x="347472" y="60959"/>
                  </a:lnTo>
                  <a:lnTo>
                    <a:pt x="352044" y="60959"/>
                  </a:lnTo>
                  <a:close/>
                </a:path>
                <a:path w="452754" h="209550">
                  <a:moveTo>
                    <a:pt x="352044" y="156209"/>
                  </a:moveTo>
                  <a:lnTo>
                    <a:pt x="347472" y="151637"/>
                  </a:lnTo>
                  <a:lnTo>
                    <a:pt x="347472" y="156209"/>
                  </a:lnTo>
                  <a:lnTo>
                    <a:pt x="352044" y="156209"/>
                  </a:lnTo>
                  <a:close/>
                </a:path>
                <a:path w="452754" h="209550">
                  <a:moveTo>
                    <a:pt x="352044" y="193523"/>
                  </a:moveTo>
                  <a:lnTo>
                    <a:pt x="352044" y="156209"/>
                  </a:lnTo>
                  <a:lnTo>
                    <a:pt x="347472" y="156209"/>
                  </a:lnTo>
                  <a:lnTo>
                    <a:pt x="347472" y="209549"/>
                  </a:lnTo>
                  <a:lnTo>
                    <a:pt x="348996" y="208025"/>
                  </a:lnTo>
                  <a:lnTo>
                    <a:pt x="348996" y="196595"/>
                  </a:lnTo>
                  <a:lnTo>
                    <a:pt x="352044" y="193523"/>
                  </a:lnTo>
                  <a:close/>
                </a:path>
                <a:path w="452754" h="209550">
                  <a:moveTo>
                    <a:pt x="355854" y="19811"/>
                  </a:moveTo>
                  <a:lnTo>
                    <a:pt x="355854" y="9905"/>
                  </a:lnTo>
                  <a:lnTo>
                    <a:pt x="348996" y="12953"/>
                  </a:lnTo>
                  <a:lnTo>
                    <a:pt x="355854" y="19811"/>
                  </a:lnTo>
                  <a:close/>
                </a:path>
                <a:path w="452754" h="209550">
                  <a:moveTo>
                    <a:pt x="355854" y="60959"/>
                  </a:moveTo>
                  <a:lnTo>
                    <a:pt x="355854" y="19811"/>
                  </a:lnTo>
                  <a:lnTo>
                    <a:pt x="348996" y="12953"/>
                  </a:lnTo>
                  <a:lnTo>
                    <a:pt x="348996" y="52577"/>
                  </a:lnTo>
                  <a:lnTo>
                    <a:pt x="352044" y="52577"/>
                  </a:lnTo>
                  <a:lnTo>
                    <a:pt x="352044" y="60959"/>
                  </a:lnTo>
                  <a:lnTo>
                    <a:pt x="355854" y="60959"/>
                  </a:lnTo>
                  <a:close/>
                </a:path>
                <a:path w="452754" h="209550">
                  <a:moveTo>
                    <a:pt x="443484" y="113537"/>
                  </a:moveTo>
                  <a:lnTo>
                    <a:pt x="443484" y="107441"/>
                  </a:lnTo>
                  <a:lnTo>
                    <a:pt x="440448" y="104406"/>
                  </a:lnTo>
                  <a:lnTo>
                    <a:pt x="348996" y="196595"/>
                  </a:lnTo>
                  <a:lnTo>
                    <a:pt x="355854" y="198881"/>
                  </a:lnTo>
                  <a:lnTo>
                    <a:pt x="355854" y="201167"/>
                  </a:lnTo>
                  <a:lnTo>
                    <a:pt x="443484" y="113537"/>
                  </a:lnTo>
                  <a:close/>
                </a:path>
                <a:path w="452754" h="209550">
                  <a:moveTo>
                    <a:pt x="355854" y="201167"/>
                  </a:moveTo>
                  <a:lnTo>
                    <a:pt x="355854" y="198881"/>
                  </a:lnTo>
                  <a:lnTo>
                    <a:pt x="348996" y="196595"/>
                  </a:lnTo>
                  <a:lnTo>
                    <a:pt x="348996" y="208025"/>
                  </a:lnTo>
                  <a:lnTo>
                    <a:pt x="355854" y="201167"/>
                  </a:lnTo>
                  <a:close/>
                </a:path>
                <a:path w="452754" h="209550">
                  <a:moveTo>
                    <a:pt x="443484" y="107441"/>
                  </a:moveTo>
                  <a:lnTo>
                    <a:pt x="443484" y="101345"/>
                  </a:lnTo>
                  <a:lnTo>
                    <a:pt x="440448" y="104406"/>
                  </a:lnTo>
                  <a:lnTo>
                    <a:pt x="443484" y="10744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5"/>
            <p:cNvSpPr/>
            <p:nvPr/>
          </p:nvSpPr>
          <p:spPr>
            <a:xfrm>
              <a:off x="12323" y="7979"/>
              <a:ext cx="113" cy="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6"/>
            <p:cNvSpPr/>
            <p:nvPr/>
          </p:nvSpPr>
          <p:spPr>
            <a:xfrm>
              <a:off x="12461" y="8215"/>
              <a:ext cx="400" cy="2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7"/>
            <p:cNvSpPr/>
            <p:nvPr/>
          </p:nvSpPr>
          <p:spPr>
            <a:xfrm>
              <a:off x="12228" y="7968"/>
              <a:ext cx="641" cy="49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38"/>
            <p:cNvSpPr/>
            <p:nvPr/>
          </p:nvSpPr>
          <p:spPr>
            <a:xfrm>
              <a:off x="12228" y="7968"/>
              <a:ext cx="641" cy="506"/>
            </a:xfrm>
            <a:custGeom>
              <a:avLst/>
              <a:gdLst/>
              <a:ahLst/>
              <a:cxnLst/>
              <a:rect l="l" t="t" r="r" b="b"/>
              <a:pathLst>
                <a:path w="407034" h="321310">
                  <a:moveTo>
                    <a:pt x="347131" y="190559"/>
                  </a:moveTo>
                  <a:lnTo>
                    <a:pt x="57150" y="0"/>
                  </a:lnTo>
                  <a:lnTo>
                    <a:pt x="0" y="86106"/>
                  </a:lnTo>
                  <a:lnTo>
                    <a:pt x="8381" y="91599"/>
                  </a:lnTo>
                  <a:lnTo>
                    <a:pt x="8382" y="81534"/>
                  </a:lnTo>
                  <a:lnTo>
                    <a:pt x="11890" y="83833"/>
                  </a:lnTo>
                  <a:lnTo>
                    <a:pt x="55626" y="16943"/>
                  </a:lnTo>
                  <a:lnTo>
                    <a:pt x="55626" y="9144"/>
                  </a:lnTo>
                  <a:lnTo>
                    <a:pt x="61722" y="7620"/>
                  </a:lnTo>
                  <a:lnTo>
                    <a:pt x="61722" y="13139"/>
                  </a:lnTo>
                  <a:lnTo>
                    <a:pt x="345186" y="198933"/>
                  </a:lnTo>
                  <a:lnTo>
                    <a:pt x="345186" y="193547"/>
                  </a:lnTo>
                  <a:lnTo>
                    <a:pt x="347131" y="190559"/>
                  </a:lnTo>
                  <a:close/>
                </a:path>
                <a:path w="407034" h="321310">
                  <a:moveTo>
                    <a:pt x="11890" y="83833"/>
                  </a:moveTo>
                  <a:lnTo>
                    <a:pt x="8382" y="81534"/>
                  </a:lnTo>
                  <a:lnTo>
                    <a:pt x="9906" y="86868"/>
                  </a:lnTo>
                  <a:lnTo>
                    <a:pt x="11890" y="83833"/>
                  </a:lnTo>
                  <a:close/>
                </a:path>
                <a:path w="407034" h="321310">
                  <a:moveTo>
                    <a:pt x="302514" y="274320"/>
                  </a:moveTo>
                  <a:lnTo>
                    <a:pt x="11890" y="83833"/>
                  </a:lnTo>
                  <a:lnTo>
                    <a:pt x="9906" y="86868"/>
                  </a:lnTo>
                  <a:lnTo>
                    <a:pt x="8382" y="81534"/>
                  </a:lnTo>
                  <a:lnTo>
                    <a:pt x="8381" y="91599"/>
                  </a:lnTo>
                  <a:lnTo>
                    <a:pt x="290773" y="276690"/>
                  </a:lnTo>
                  <a:lnTo>
                    <a:pt x="293370" y="272796"/>
                  </a:lnTo>
                  <a:lnTo>
                    <a:pt x="294132" y="278892"/>
                  </a:lnTo>
                  <a:lnTo>
                    <a:pt x="294132" y="287006"/>
                  </a:lnTo>
                  <a:lnTo>
                    <a:pt x="302514" y="274320"/>
                  </a:lnTo>
                  <a:close/>
                </a:path>
                <a:path w="407034" h="321310">
                  <a:moveTo>
                    <a:pt x="61722" y="7620"/>
                  </a:moveTo>
                  <a:lnTo>
                    <a:pt x="55626" y="9144"/>
                  </a:lnTo>
                  <a:lnTo>
                    <a:pt x="59195" y="11483"/>
                  </a:lnTo>
                  <a:lnTo>
                    <a:pt x="61722" y="7620"/>
                  </a:lnTo>
                  <a:close/>
                </a:path>
                <a:path w="407034" h="321310">
                  <a:moveTo>
                    <a:pt x="59195" y="11483"/>
                  </a:moveTo>
                  <a:lnTo>
                    <a:pt x="55626" y="9144"/>
                  </a:lnTo>
                  <a:lnTo>
                    <a:pt x="55626" y="16943"/>
                  </a:lnTo>
                  <a:lnTo>
                    <a:pt x="59195" y="11483"/>
                  </a:lnTo>
                  <a:close/>
                </a:path>
                <a:path w="407034" h="321310">
                  <a:moveTo>
                    <a:pt x="61722" y="13139"/>
                  </a:moveTo>
                  <a:lnTo>
                    <a:pt x="61722" y="7620"/>
                  </a:lnTo>
                  <a:lnTo>
                    <a:pt x="59195" y="11483"/>
                  </a:lnTo>
                  <a:lnTo>
                    <a:pt x="61722" y="13139"/>
                  </a:lnTo>
                  <a:close/>
                </a:path>
                <a:path w="407034" h="321310">
                  <a:moveTo>
                    <a:pt x="294132" y="287006"/>
                  </a:moveTo>
                  <a:lnTo>
                    <a:pt x="294132" y="278892"/>
                  </a:lnTo>
                  <a:lnTo>
                    <a:pt x="290773" y="276690"/>
                  </a:lnTo>
                  <a:lnTo>
                    <a:pt x="261365" y="320802"/>
                  </a:lnTo>
                  <a:lnTo>
                    <a:pt x="269748" y="319046"/>
                  </a:lnTo>
                  <a:lnTo>
                    <a:pt x="269748" y="310896"/>
                  </a:lnTo>
                  <a:lnTo>
                    <a:pt x="279727" y="308807"/>
                  </a:lnTo>
                  <a:lnTo>
                    <a:pt x="294132" y="287006"/>
                  </a:lnTo>
                  <a:close/>
                </a:path>
                <a:path w="407034" h="321310">
                  <a:moveTo>
                    <a:pt x="279727" y="308807"/>
                  </a:moveTo>
                  <a:lnTo>
                    <a:pt x="269748" y="310896"/>
                  </a:lnTo>
                  <a:lnTo>
                    <a:pt x="274320" y="316992"/>
                  </a:lnTo>
                  <a:lnTo>
                    <a:pt x="279727" y="308807"/>
                  </a:lnTo>
                  <a:close/>
                </a:path>
                <a:path w="407034" h="321310">
                  <a:moveTo>
                    <a:pt x="400812" y="291598"/>
                  </a:moveTo>
                  <a:lnTo>
                    <a:pt x="400812" y="283464"/>
                  </a:lnTo>
                  <a:lnTo>
                    <a:pt x="397764" y="288036"/>
                  </a:lnTo>
                  <a:lnTo>
                    <a:pt x="396975" y="284267"/>
                  </a:lnTo>
                  <a:lnTo>
                    <a:pt x="279727" y="308807"/>
                  </a:lnTo>
                  <a:lnTo>
                    <a:pt x="274320" y="316992"/>
                  </a:lnTo>
                  <a:lnTo>
                    <a:pt x="269748" y="310896"/>
                  </a:lnTo>
                  <a:lnTo>
                    <a:pt x="269748" y="319046"/>
                  </a:lnTo>
                  <a:lnTo>
                    <a:pt x="400812" y="291598"/>
                  </a:lnTo>
                  <a:close/>
                </a:path>
                <a:path w="407034" h="321310">
                  <a:moveTo>
                    <a:pt x="294132" y="278892"/>
                  </a:moveTo>
                  <a:lnTo>
                    <a:pt x="293370" y="272796"/>
                  </a:lnTo>
                  <a:lnTo>
                    <a:pt x="290773" y="276690"/>
                  </a:lnTo>
                  <a:lnTo>
                    <a:pt x="294132" y="278892"/>
                  </a:lnTo>
                  <a:close/>
                </a:path>
                <a:path w="407034" h="321310">
                  <a:moveTo>
                    <a:pt x="350520" y="192785"/>
                  </a:moveTo>
                  <a:lnTo>
                    <a:pt x="347131" y="190559"/>
                  </a:lnTo>
                  <a:lnTo>
                    <a:pt x="345186" y="193547"/>
                  </a:lnTo>
                  <a:lnTo>
                    <a:pt x="350520" y="192785"/>
                  </a:lnTo>
                  <a:close/>
                </a:path>
                <a:path w="407034" h="321310">
                  <a:moveTo>
                    <a:pt x="350520" y="200756"/>
                  </a:moveTo>
                  <a:lnTo>
                    <a:pt x="350520" y="192785"/>
                  </a:lnTo>
                  <a:lnTo>
                    <a:pt x="345186" y="193547"/>
                  </a:lnTo>
                  <a:lnTo>
                    <a:pt x="345186" y="198933"/>
                  </a:lnTo>
                  <a:lnTo>
                    <a:pt x="349758" y="201929"/>
                  </a:lnTo>
                  <a:lnTo>
                    <a:pt x="350520" y="200756"/>
                  </a:lnTo>
                  <a:close/>
                </a:path>
                <a:path w="407034" h="321310">
                  <a:moveTo>
                    <a:pt x="406908" y="290322"/>
                  </a:moveTo>
                  <a:lnTo>
                    <a:pt x="376428" y="145542"/>
                  </a:lnTo>
                  <a:lnTo>
                    <a:pt x="347131" y="190559"/>
                  </a:lnTo>
                  <a:lnTo>
                    <a:pt x="350520" y="192785"/>
                  </a:lnTo>
                  <a:lnTo>
                    <a:pt x="350520" y="200756"/>
                  </a:lnTo>
                  <a:lnTo>
                    <a:pt x="370332" y="170234"/>
                  </a:lnTo>
                  <a:lnTo>
                    <a:pt x="370332" y="156971"/>
                  </a:lnTo>
                  <a:lnTo>
                    <a:pt x="377952" y="158495"/>
                  </a:lnTo>
                  <a:lnTo>
                    <a:pt x="377952" y="193378"/>
                  </a:lnTo>
                  <a:lnTo>
                    <a:pt x="396975" y="284267"/>
                  </a:lnTo>
                  <a:lnTo>
                    <a:pt x="400812" y="283464"/>
                  </a:lnTo>
                  <a:lnTo>
                    <a:pt x="400812" y="291598"/>
                  </a:lnTo>
                  <a:lnTo>
                    <a:pt x="406908" y="290322"/>
                  </a:lnTo>
                  <a:close/>
                </a:path>
                <a:path w="407034" h="321310">
                  <a:moveTo>
                    <a:pt x="377952" y="158495"/>
                  </a:moveTo>
                  <a:lnTo>
                    <a:pt x="370332" y="156971"/>
                  </a:lnTo>
                  <a:lnTo>
                    <a:pt x="372431" y="167001"/>
                  </a:lnTo>
                  <a:lnTo>
                    <a:pt x="377952" y="158495"/>
                  </a:lnTo>
                  <a:close/>
                </a:path>
                <a:path w="407034" h="321310">
                  <a:moveTo>
                    <a:pt x="372431" y="167001"/>
                  </a:moveTo>
                  <a:lnTo>
                    <a:pt x="370332" y="156971"/>
                  </a:lnTo>
                  <a:lnTo>
                    <a:pt x="370332" y="170234"/>
                  </a:lnTo>
                  <a:lnTo>
                    <a:pt x="372431" y="167001"/>
                  </a:lnTo>
                  <a:close/>
                </a:path>
                <a:path w="407034" h="321310">
                  <a:moveTo>
                    <a:pt x="377952" y="193378"/>
                  </a:moveTo>
                  <a:lnTo>
                    <a:pt x="377952" y="158495"/>
                  </a:lnTo>
                  <a:lnTo>
                    <a:pt x="372431" y="167001"/>
                  </a:lnTo>
                  <a:lnTo>
                    <a:pt x="377952" y="193378"/>
                  </a:lnTo>
                  <a:close/>
                </a:path>
                <a:path w="407034" h="321310">
                  <a:moveTo>
                    <a:pt x="400812" y="283464"/>
                  </a:moveTo>
                  <a:lnTo>
                    <a:pt x="396975" y="284267"/>
                  </a:lnTo>
                  <a:lnTo>
                    <a:pt x="397764" y="288036"/>
                  </a:lnTo>
                  <a:lnTo>
                    <a:pt x="400812" y="28346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39"/>
            <p:cNvSpPr/>
            <p:nvPr/>
          </p:nvSpPr>
          <p:spPr>
            <a:xfrm>
              <a:off x="819" y="4891"/>
              <a:ext cx="1740" cy="15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0"/>
            <p:cNvSpPr/>
            <p:nvPr/>
          </p:nvSpPr>
          <p:spPr>
            <a:xfrm>
              <a:off x="1016" y="6562"/>
              <a:ext cx="1572" cy="12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1"/>
            <p:cNvSpPr/>
            <p:nvPr/>
          </p:nvSpPr>
          <p:spPr>
            <a:xfrm>
              <a:off x="1092" y="7913"/>
              <a:ext cx="1601" cy="1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2"/>
            <p:cNvSpPr/>
            <p:nvPr/>
          </p:nvSpPr>
          <p:spPr>
            <a:xfrm>
              <a:off x="3086" y="5560"/>
              <a:ext cx="712" cy="31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3"/>
            <p:cNvSpPr/>
            <p:nvPr/>
          </p:nvSpPr>
          <p:spPr>
            <a:xfrm>
              <a:off x="3086" y="5560"/>
              <a:ext cx="712" cy="330"/>
            </a:xfrm>
            <a:custGeom>
              <a:avLst/>
              <a:gdLst/>
              <a:ahLst/>
              <a:cxnLst/>
              <a:rect l="l" t="t" r="r" b="b"/>
              <a:pathLst>
                <a:path w="452119" h="209550">
                  <a:moveTo>
                    <a:pt x="351282" y="52577"/>
                  </a:moveTo>
                  <a:lnTo>
                    <a:pt x="0" y="52577"/>
                  </a:lnTo>
                  <a:lnTo>
                    <a:pt x="0" y="156209"/>
                  </a:lnTo>
                  <a:lnTo>
                    <a:pt x="4571" y="156209"/>
                  </a:lnTo>
                  <a:lnTo>
                    <a:pt x="4572" y="60959"/>
                  </a:lnTo>
                  <a:lnTo>
                    <a:pt x="8382" y="57149"/>
                  </a:lnTo>
                  <a:lnTo>
                    <a:pt x="8382" y="60959"/>
                  </a:lnTo>
                  <a:lnTo>
                    <a:pt x="347472" y="60959"/>
                  </a:lnTo>
                  <a:lnTo>
                    <a:pt x="347472" y="57149"/>
                  </a:lnTo>
                  <a:lnTo>
                    <a:pt x="351282" y="52577"/>
                  </a:lnTo>
                  <a:close/>
                </a:path>
                <a:path w="452119" h="209550">
                  <a:moveTo>
                    <a:pt x="8382" y="60959"/>
                  </a:moveTo>
                  <a:lnTo>
                    <a:pt x="8382" y="57149"/>
                  </a:lnTo>
                  <a:lnTo>
                    <a:pt x="4572" y="60959"/>
                  </a:lnTo>
                  <a:lnTo>
                    <a:pt x="8382" y="60959"/>
                  </a:lnTo>
                  <a:close/>
                </a:path>
                <a:path w="452119" h="209550">
                  <a:moveTo>
                    <a:pt x="8382" y="147827"/>
                  </a:moveTo>
                  <a:lnTo>
                    <a:pt x="8382" y="60959"/>
                  </a:lnTo>
                  <a:lnTo>
                    <a:pt x="4572" y="60959"/>
                  </a:lnTo>
                  <a:lnTo>
                    <a:pt x="4572" y="147827"/>
                  </a:lnTo>
                  <a:lnTo>
                    <a:pt x="8382" y="147827"/>
                  </a:lnTo>
                  <a:close/>
                </a:path>
                <a:path w="452119" h="209550">
                  <a:moveTo>
                    <a:pt x="355854" y="189682"/>
                  </a:moveTo>
                  <a:lnTo>
                    <a:pt x="355854" y="147827"/>
                  </a:lnTo>
                  <a:lnTo>
                    <a:pt x="4572" y="147827"/>
                  </a:lnTo>
                  <a:lnTo>
                    <a:pt x="8382" y="151637"/>
                  </a:lnTo>
                  <a:lnTo>
                    <a:pt x="8382" y="156209"/>
                  </a:lnTo>
                  <a:lnTo>
                    <a:pt x="347472" y="156209"/>
                  </a:lnTo>
                  <a:lnTo>
                    <a:pt x="347472" y="151637"/>
                  </a:lnTo>
                  <a:lnTo>
                    <a:pt x="351282" y="156209"/>
                  </a:lnTo>
                  <a:lnTo>
                    <a:pt x="351282" y="194291"/>
                  </a:lnTo>
                  <a:lnTo>
                    <a:pt x="355854" y="189682"/>
                  </a:lnTo>
                  <a:close/>
                </a:path>
                <a:path w="452119" h="209550">
                  <a:moveTo>
                    <a:pt x="8382" y="156209"/>
                  </a:moveTo>
                  <a:lnTo>
                    <a:pt x="8382" y="151637"/>
                  </a:lnTo>
                  <a:lnTo>
                    <a:pt x="4572" y="147827"/>
                  </a:lnTo>
                  <a:lnTo>
                    <a:pt x="4571" y="156209"/>
                  </a:lnTo>
                  <a:lnTo>
                    <a:pt x="8382" y="156209"/>
                  </a:lnTo>
                  <a:close/>
                </a:path>
                <a:path w="452119" h="209550">
                  <a:moveTo>
                    <a:pt x="451866" y="104393"/>
                  </a:moveTo>
                  <a:lnTo>
                    <a:pt x="347472" y="0"/>
                  </a:lnTo>
                  <a:lnTo>
                    <a:pt x="347472" y="52577"/>
                  </a:lnTo>
                  <a:lnTo>
                    <a:pt x="348996" y="52577"/>
                  </a:lnTo>
                  <a:lnTo>
                    <a:pt x="348996" y="12953"/>
                  </a:lnTo>
                  <a:lnTo>
                    <a:pt x="355854" y="9905"/>
                  </a:lnTo>
                  <a:lnTo>
                    <a:pt x="355854" y="19811"/>
                  </a:lnTo>
                  <a:lnTo>
                    <a:pt x="440448" y="104406"/>
                  </a:lnTo>
                  <a:lnTo>
                    <a:pt x="443484" y="101345"/>
                  </a:lnTo>
                  <a:lnTo>
                    <a:pt x="443484" y="112837"/>
                  </a:lnTo>
                  <a:lnTo>
                    <a:pt x="451866" y="104393"/>
                  </a:lnTo>
                  <a:close/>
                </a:path>
                <a:path w="452119" h="209550">
                  <a:moveTo>
                    <a:pt x="351282" y="60959"/>
                  </a:moveTo>
                  <a:lnTo>
                    <a:pt x="351282" y="52577"/>
                  </a:lnTo>
                  <a:lnTo>
                    <a:pt x="347472" y="57149"/>
                  </a:lnTo>
                  <a:lnTo>
                    <a:pt x="347472" y="60959"/>
                  </a:lnTo>
                  <a:lnTo>
                    <a:pt x="351282" y="60959"/>
                  </a:lnTo>
                  <a:close/>
                </a:path>
                <a:path w="452119" h="209550">
                  <a:moveTo>
                    <a:pt x="351282" y="156209"/>
                  </a:moveTo>
                  <a:lnTo>
                    <a:pt x="347472" y="151637"/>
                  </a:lnTo>
                  <a:lnTo>
                    <a:pt x="347472" y="156209"/>
                  </a:lnTo>
                  <a:lnTo>
                    <a:pt x="351282" y="156209"/>
                  </a:lnTo>
                  <a:close/>
                </a:path>
                <a:path w="452119" h="209550">
                  <a:moveTo>
                    <a:pt x="351282" y="194291"/>
                  </a:moveTo>
                  <a:lnTo>
                    <a:pt x="351282" y="156209"/>
                  </a:lnTo>
                  <a:lnTo>
                    <a:pt x="347472" y="156209"/>
                  </a:lnTo>
                  <a:lnTo>
                    <a:pt x="347472" y="209549"/>
                  </a:lnTo>
                  <a:lnTo>
                    <a:pt x="348996" y="208014"/>
                  </a:lnTo>
                  <a:lnTo>
                    <a:pt x="348996" y="196595"/>
                  </a:lnTo>
                  <a:lnTo>
                    <a:pt x="351282" y="194291"/>
                  </a:lnTo>
                  <a:close/>
                </a:path>
                <a:path w="452119" h="209550">
                  <a:moveTo>
                    <a:pt x="355854" y="19811"/>
                  </a:moveTo>
                  <a:lnTo>
                    <a:pt x="355854" y="9905"/>
                  </a:lnTo>
                  <a:lnTo>
                    <a:pt x="348996" y="12953"/>
                  </a:lnTo>
                  <a:lnTo>
                    <a:pt x="355854" y="19811"/>
                  </a:lnTo>
                  <a:close/>
                </a:path>
                <a:path w="452119" h="209550">
                  <a:moveTo>
                    <a:pt x="355854" y="60959"/>
                  </a:moveTo>
                  <a:lnTo>
                    <a:pt x="355854" y="19811"/>
                  </a:lnTo>
                  <a:lnTo>
                    <a:pt x="348996" y="12953"/>
                  </a:lnTo>
                  <a:lnTo>
                    <a:pt x="348996" y="52577"/>
                  </a:lnTo>
                  <a:lnTo>
                    <a:pt x="351282" y="52577"/>
                  </a:lnTo>
                  <a:lnTo>
                    <a:pt x="351282" y="60959"/>
                  </a:lnTo>
                  <a:lnTo>
                    <a:pt x="355854" y="60959"/>
                  </a:lnTo>
                  <a:close/>
                </a:path>
                <a:path w="452119" h="209550">
                  <a:moveTo>
                    <a:pt x="443484" y="112837"/>
                  </a:moveTo>
                  <a:lnTo>
                    <a:pt x="443484" y="107441"/>
                  </a:lnTo>
                  <a:lnTo>
                    <a:pt x="440448" y="104406"/>
                  </a:lnTo>
                  <a:lnTo>
                    <a:pt x="348996" y="196595"/>
                  </a:lnTo>
                  <a:lnTo>
                    <a:pt x="355854" y="198881"/>
                  </a:lnTo>
                  <a:lnTo>
                    <a:pt x="355854" y="201106"/>
                  </a:lnTo>
                  <a:lnTo>
                    <a:pt x="443484" y="112837"/>
                  </a:lnTo>
                  <a:close/>
                </a:path>
                <a:path w="452119" h="209550">
                  <a:moveTo>
                    <a:pt x="355854" y="201106"/>
                  </a:moveTo>
                  <a:lnTo>
                    <a:pt x="355854" y="198881"/>
                  </a:lnTo>
                  <a:lnTo>
                    <a:pt x="348996" y="196595"/>
                  </a:lnTo>
                  <a:lnTo>
                    <a:pt x="348996" y="208014"/>
                  </a:lnTo>
                  <a:lnTo>
                    <a:pt x="355854" y="201106"/>
                  </a:lnTo>
                  <a:close/>
                </a:path>
                <a:path w="452119" h="209550">
                  <a:moveTo>
                    <a:pt x="443484" y="107441"/>
                  </a:moveTo>
                  <a:lnTo>
                    <a:pt x="443484" y="101345"/>
                  </a:lnTo>
                  <a:lnTo>
                    <a:pt x="440448" y="104406"/>
                  </a:lnTo>
                  <a:lnTo>
                    <a:pt x="443484" y="10744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4"/>
            <p:cNvSpPr/>
            <p:nvPr/>
          </p:nvSpPr>
          <p:spPr>
            <a:xfrm>
              <a:off x="3140" y="7135"/>
              <a:ext cx="712" cy="31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5"/>
            <p:cNvSpPr/>
            <p:nvPr/>
          </p:nvSpPr>
          <p:spPr>
            <a:xfrm>
              <a:off x="3140" y="7135"/>
              <a:ext cx="712" cy="330"/>
            </a:xfrm>
            <a:custGeom>
              <a:avLst/>
              <a:gdLst/>
              <a:ahLst/>
              <a:cxnLst/>
              <a:rect l="l" t="t" r="r" b="b"/>
              <a:pathLst>
                <a:path w="452119" h="209550">
                  <a:moveTo>
                    <a:pt x="351282" y="53339"/>
                  </a:moveTo>
                  <a:lnTo>
                    <a:pt x="0" y="53339"/>
                  </a:lnTo>
                  <a:lnTo>
                    <a:pt x="0" y="156209"/>
                  </a:lnTo>
                  <a:lnTo>
                    <a:pt x="3810" y="156209"/>
                  </a:lnTo>
                  <a:lnTo>
                    <a:pt x="3810" y="61721"/>
                  </a:lnTo>
                  <a:lnTo>
                    <a:pt x="8382" y="57149"/>
                  </a:lnTo>
                  <a:lnTo>
                    <a:pt x="8382" y="61721"/>
                  </a:lnTo>
                  <a:lnTo>
                    <a:pt x="347472" y="61721"/>
                  </a:lnTo>
                  <a:lnTo>
                    <a:pt x="347472" y="57149"/>
                  </a:lnTo>
                  <a:lnTo>
                    <a:pt x="351282" y="53339"/>
                  </a:lnTo>
                  <a:close/>
                </a:path>
                <a:path w="452119" h="209550">
                  <a:moveTo>
                    <a:pt x="8382" y="61721"/>
                  </a:moveTo>
                  <a:lnTo>
                    <a:pt x="8382" y="57149"/>
                  </a:lnTo>
                  <a:lnTo>
                    <a:pt x="3810" y="61721"/>
                  </a:lnTo>
                  <a:lnTo>
                    <a:pt x="8382" y="61721"/>
                  </a:lnTo>
                  <a:close/>
                </a:path>
                <a:path w="452119" h="209550">
                  <a:moveTo>
                    <a:pt x="8382" y="147827"/>
                  </a:moveTo>
                  <a:lnTo>
                    <a:pt x="8382" y="61721"/>
                  </a:lnTo>
                  <a:lnTo>
                    <a:pt x="3810" y="61721"/>
                  </a:lnTo>
                  <a:lnTo>
                    <a:pt x="3810" y="147827"/>
                  </a:lnTo>
                  <a:lnTo>
                    <a:pt x="8382" y="147827"/>
                  </a:lnTo>
                  <a:close/>
                </a:path>
                <a:path w="452119" h="209550">
                  <a:moveTo>
                    <a:pt x="355092" y="189737"/>
                  </a:moveTo>
                  <a:lnTo>
                    <a:pt x="355092" y="147827"/>
                  </a:lnTo>
                  <a:lnTo>
                    <a:pt x="3810" y="147827"/>
                  </a:lnTo>
                  <a:lnTo>
                    <a:pt x="8382" y="152399"/>
                  </a:lnTo>
                  <a:lnTo>
                    <a:pt x="8382" y="156209"/>
                  </a:lnTo>
                  <a:lnTo>
                    <a:pt x="347472" y="156209"/>
                  </a:lnTo>
                  <a:lnTo>
                    <a:pt x="347472" y="152399"/>
                  </a:lnTo>
                  <a:lnTo>
                    <a:pt x="351282" y="156209"/>
                  </a:lnTo>
                  <a:lnTo>
                    <a:pt x="351282" y="193547"/>
                  </a:lnTo>
                  <a:lnTo>
                    <a:pt x="355092" y="189737"/>
                  </a:lnTo>
                  <a:close/>
                </a:path>
                <a:path w="452119" h="209550">
                  <a:moveTo>
                    <a:pt x="8382" y="156209"/>
                  </a:moveTo>
                  <a:lnTo>
                    <a:pt x="8382" y="152399"/>
                  </a:lnTo>
                  <a:lnTo>
                    <a:pt x="3810" y="147827"/>
                  </a:lnTo>
                  <a:lnTo>
                    <a:pt x="3810" y="156209"/>
                  </a:lnTo>
                  <a:lnTo>
                    <a:pt x="8382" y="156209"/>
                  </a:lnTo>
                  <a:close/>
                </a:path>
                <a:path w="452119" h="209550">
                  <a:moveTo>
                    <a:pt x="451866" y="104393"/>
                  </a:moveTo>
                  <a:lnTo>
                    <a:pt x="347472" y="0"/>
                  </a:lnTo>
                  <a:lnTo>
                    <a:pt x="347472" y="53339"/>
                  </a:lnTo>
                  <a:lnTo>
                    <a:pt x="348234" y="53339"/>
                  </a:lnTo>
                  <a:lnTo>
                    <a:pt x="348234" y="12953"/>
                  </a:lnTo>
                  <a:lnTo>
                    <a:pt x="355092" y="9905"/>
                  </a:lnTo>
                  <a:lnTo>
                    <a:pt x="355092" y="19811"/>
                  </a:lnTo>
                  <a:lnTo>
                    <a:pt x="440055" y="104774"/>
                  </a:lnTo>
                  <a:lnTo>
                    <a:pt x="442722" y="102107"/>
                  </a:lnTo>
                  <a:lnTo>
                    <a:pt x="442722" y="113604"/>
                  </a:lnTo>
                  <a:lnTo>
                    <a:pt x="451866" y="104393"/>
                  </a:lnTo>
                  <a:close/>
                </a:path>
                <a:path w="452119" h="209550">
                  <a:moveTo>
                    <a:pt x="351282" y="61721"/>
                  </a:moveTo>
                  <a:lnTo>
                    <a:pt x="351282" y="53339"/>
                  </a:lnTo>
                  <a:lnTo>
                    <a:pt x="347472" y="57149"/>
                  </a:lnTo>
                  <a:lnTo>
                    <a:pt x="347472" y="61721"/>
                  </a:lnTo>
                  <a:lnTo>
                    <a:pt x="351282" y="61721"/>
                  </a:lnTo>
                  <a:close/>
                </a:path>
                <a:path w="452119" h="209550">
                  <a:moveTo>
                    <a:pt x="351282" y="156209"/>
                  </a:moveTo>
                  <a:lnTo>
                    <a:pt x="347472" y="152399"/>
                  </a:lnTo>
                  <a:lnTo>
                    <a:pt x="347472" y="156209"/>
                  </a:lnTo>
                  <a:lnTo>
                    <a:pt x="351282" y="156209"/>
                  </a:lnTo>
                  <a:close/>
                </a:path>
                <a:path w="452119" h="209550">
                  <a:moveTo>
                    <a:pt x="351282" y="193547"/>
                  </a:moveTo>
                  <a:lnTo>
                    <a:pt x="351282" y="156209"/>
                  </a:lnTo>
                  <a:lnTo>
                    <a:pt x="347472" y="156209"/>
                  </a:lnTo>
                  <a:lnTo>
                    <a:pt x="347472" y="209549"/>
                  </a:lnTo>
                  <a:lnTo>
                    <a:pt x="348234" y="208782"/>
                  </a:lnTo>
                  <a:lnTo>
                    <a:pt x="348234" y="196595"/>
                  </a:lnTo>
                  <a:lnTo>
                    <a:pt x="351282" y="193547"/>
                  </a:lnTo>
                  <a:close/>
                </a:path>
                <a:path w="452119" h="209550">
                  <a:moveTo>
                    <a:pt x="355092" y="19811"/>
                  </a:moveTo>
                  <a:lnTo>
                    <a:pt x="355092" y="9905"/>
                  </a:lnTo>
                  <a:lnTo>
                    <a:pt x="348234" y="12953"/>
                  </a:lnTo>
                  <a:lnTo>
                    <a:pt x="355092" y="19811"/>
                  </a:lnTo>
                  <a:close/>
                </a:path>
                <a:path w="452119" h="209550">
                  <a:moveTo>
                    <a:pt x="355092" y="61721"/>
                  </a:moveTo>
                  <a:lnTo>
                    <a:pt x="355092" y="19811"/>
                  </a:lnTo>
                  <a:lnTo>
                    <a:pt x="348234" y="12953"/>
                  </a:lnTo>
                  <a:lnTo>
                    <a:pt x="348234" y="53339"/>
                  </a:lnTo>
                  <a:lnTo>
                    <a:pt x="351282" y="53339"/>
                  </a:lnTo>
                  <a:lnTo>
                    <a:pt x="351282" y="61721"/>
                  </a:lnTo>
                  <a:lnTo>
                    <a:pt x="355092" y="61721"/>
                  </a:lnTo>
                  <a:close/>
                </a:path>
                <a:path w="452119" h="209550">
                  <a:moveTo>
                    <a:pt x="442722" y="113604"/>
                  </a:moveTo>
                  <a:lnTo>
                    <a:pt x="442722" y="107441"/>
                  </a:lnTo>
                  <a:lnTo>
                    <a:pt x="440055" y="104774"/>
                  </a:lnTo>
                  <a:lnTo>
                    <a:pt x="348234" y="196595"/>
                  </a:lnTo>
                  <a:lnTo>
                    <a:pt x="355092" y="199643"/>
                  </a:lnTo>
                  <a:lnTo>
                    <a:pt x="355092" y="201874"/>
                  </a:lnTo>
                  <a:lnTo>
                    <a:pt x="442722" y="113604"/>
                  </a:lnTo>
                  <a:close/>
                </a:path>
                <a:path w="452119" h="209550">
                  <a:moveTo>
                    <a:pt x="355092" y="201874"/>
                  </a:moveTo>
                  <a:lnTo>
                    <a:pt x="355092" y="199643"/>
                  </a:lnTo>
                  <a:lnTo>
                    <a:pt x="348234" y="196595"/>
                  </a:lnTo>
                  <a:lnTo>
                    <a:pt x="348234" y="208782"/>
                  </a:lnTo>
                  <a:lnTo>
                    <a:pt x="355092" y="201874"/>
                  </a:lnTo>
                  <a:close/>
                </a:path>
                <a:path w="452119" h="209550">
                  <a:moveTo>
                    <a:pt x="442722" y="107441"/>
                  </a:moveTo>
                  <a:lnTo>
                    <a:pt x="442722" y="102107"/>
                  </a:lnTo>
                  <a:lnTo>
                    <a:pt x="440055" y="104774"/>
                  </a:lnTo>
                  <a:lnTo>
                    <a:pt x="442722" y="10744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6"/>
            <p:cNvSpPr/>
            <p:nvPr/>
          </p:nvSpPr>
          <p:spPr>
            <a:xfrm>
              <a:off x="3158" y="8413"/>
              <a:ext cx="712" cy="31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7"/>
            <p:cNvSpPr/>
            <p:nvPr/>
          </p:nvSpPr>
          <p:spPr>
            <a:xfrm>
              <a:off x="3158" y="8413"/>
              <a:ext cx="712" cy="330"/>
            </a:xfrm>
            <a:custGeom>
              <a:avLst/>
              <a:gdLst/>
              <a:ahLst/>
              <a:cxnLst/>
              <a:rect l="l" t="t" r="r" b="b"/>
              <a:pathLst>
                <a:path w="452119" h="209550">
                  <a:moveTo>
                    <a:pt x="351282" y="52578"/>
                  </a:moveTo>
                  <a:lnTo>
                    <a:pt x="0" y="52578"/>
                  </a:lnTo>
                  <a:lnTo>
                    <a:pt x="0" y="156210"/>
                  </a:lnTo>
                  <a:lnTo>
                    <a:pt x="3810" y="156210"/>
                  </a:lnTo>
                  <a:lnTo>
                    <a:pt x="3810" y="60960"/>
                  </a:lnTo>
                  <a:lnTo>
                    <a:pt x="8381" y="57150"/>
                  </a:lnTo>
                  <a:lnTo>
                    <a:pt x="8381" y="60960"/>
                  </a:lnTo>
                  <a:lnTo>
                    <a:pt x="346710" y="60960"/>
                  </a:lnTo>
                  <a:lnTo>
                    <a:pt x="346710" y="57150"/>
                  </a:lnTo>
                  <a:lnTo>
                    <a:pt x="351282" y="52578"/>
                  </a:lnTo>
                  <a:close/>
                </a:path>
                <a:path w="452119" h="209550">
                  <a:moveTo>
                    <a:pt x="8381" y="60960"/>
                  </a:moveTo>
                  <a:lnTo>
                    <a:pt x="8381" y="57150"/>
                  </a:lnTo>
                  <a:lnTo>
                    <a:pt x="3810" y="60960"/>
                  </a:lnTo>
                  <a:lnTo>
                    <a:pt x="8381" y="60960"/>
                  </a:lnTo>
                  <a:close/>
                </a:path>
                <a:path w="452119" h="209550">
                  <a:moveTo>
                    <a:pt x="8381" y="147828"/>
                  </a:moveTo>
                  <a:lnTo>
                    <a:pt x="8381" y="60960"/>
                  </a:lnTo>
                  <a:lnTo>
                    <a:pt x="3810" y="60960"/>
                  </a:lnTo>
                  <a:lnTo>
                    <a:pt x="3810" y="147828"/>
                  </a:lnTo>
                  <a:lnTo>
                    <a:pt x="8381" y="147828"/>
                  </a:lnTo>
                  <a:close/>
                </a:path>
                <a:path w="452119" h="209550">
                  <a:moveTo>
                    <a:pt x="355092" y="188976"/>
                  </a:moveTo>
                  <a:lnTo>
                    <a:pt x="355092" y="147828"/>
                  </a:lnTo>
                  <a:lnTo>
                    <a:pt x="3810" y="147828"/>
                  </a:lnTo>
                  <a:lnTo>
                    <a:pt x="8381" y="151638"/>
                  </a:lnTo>
                  <a:lnTo>
                    <a:pt x="8381" y="156210"/>
                  </a:lnTo>
                  <a:lnTo>
                    <a:pt x="346710" y="156210"/>
                  </a:lnTo>
                  <a:lnTo>
                    <a:pt x="346710" y="151638"/>
                  </a:lnTo>
                  <a:lnTo>
                    <a:pt x="351282" y="156210"/>
                  </a:lnTo>
                  <a:lnTo>
                    <a:pt x="351282" y="192786"/>
                  </a:lnTo>
                  <a:lnTo>
                    <a:pt x="355092" y="188976"/>
                  </a:lnTo>
                  <a:close/>
                </a:path>
                <a:path w="452119" h="209550">
                  <a:moveTo>
                    <a:pt x="8381" y="156210"/>
                  </a:moveTo>
                  <a:lnTo>
                    <a:pt x="8381" y="151638"/>
                  </a:lnTo>
                  <a:lnTo>
                    <a:pt x="3810" y="147828"/>
                  </a:lnTo>
                  <a:lnTo>
                    <a:pt x="3810" y="156210"/>
                  </a:lnTo>
                  <a:lnTo>
                    <a:pt x="8381" y="156210"/>
                  </a:lnTo>
                  <a:close/>
                </a:path>
                <a:path w="452119" h="209550">
                  <a:moveTo>
                    <a:pt x="451866" y="104394"/>
                  </a:moveTo>
                  <a:lnTo>
                    <a:pt x="346710" y="0"/>
                  </a:lnTo>
                  <a:lnTo>
                    <a:pt x="346710" y="52578"/>
                  </a:lnTo>
                  <a:lnTo>
                    <a:pt x="348234" y="52578"/>
                  </a:lnTo>
                  <a:lnTo>
                    <a:pt x="348234" y="12954"/>
                  </a:lnTo>
                  <a:lnTo>
                    <a:pt x="355092" y="9906"/>
                  </a:lnTo>
                  <a:lnTo>
                    <a:pt x="355092" y="19812"/>
                  </a:lnTo>
                  <a:lnTo>
                    <a:pt x="439673" y="104394"/>
                  </a:lnTo>
                  <a:lnTo>
                    <a:pt x="442722" y="101346"/>
                  </a:lnTo>
                  <a:lnTo>
                    <a:pt x="442722" y="113538"/>
                  </a:lnTo>
                  <a:lnTo>
                    <a:pt x="451866" y="104394"/>
                  </a:lnTo>
                  <a:close/>
                </a:path>
                <a:path w="452119" h="209550">
                  <a:moveTo>
                    <a:pt x="351282" y="60960"/>
                  </a:moveTo>
                  <a:lnTo>
                    <a:pt x="351282" y="52578"/>
                  </a:lnTo>
                  <a:lnTo>
                    <a:pt x="346710" y="57150"/>
                  </a:lnTo>
                  <a:lnTo>
                    <a:pt x="346710" y="60960"/>
                  </a:lnTo>
                  <a:lnTo>
                    <a:pt x="351282" y="60960"/>
                  </a:lnTo>
                  <a:close/>
                </a:path>
                <a:path w="452119" h="209550">
                  <a:moveTo>
                    <a:pt x="351282" y="156210"/>
                  </a:moveTo>
                  <a:lnTo>
                    <a:pt x="346710" y="151638"/>
                  </a:lnTo>
                  <a:lnTo>
                    <a:pt x="346710" y="156210"/>
                  </a:lnTo>
                  <a:lnTo>
                    <a:pt x="351282" y="156210"/>
                  </a:lnTo>
                  <a:close/>
                </a:path>
                <a:path w="452119" h="209550">
                  <a:moveTo>
                    <a:pt x="351282" y="192786"/>
                  </a:moveTo>
                  <a:lnTo>
                    <a:pt x="351282" y="156210"/>
                  </a:lnTo>
                  <a:lnTo>
                    <a:pt x="346710" y="156210"/>
                  </a:lnTo>
                  <a:lnTo>
                    <a:pt x="346710" y="209550"/>
                  </a:lnTo>
                  <a:lnTo>
                    <a:pt x="348234" y="208026"/>
                  </a:lnTo>
                  <a:lnTo>
                    <a:pt x="348234" y="195834"/>
                  </a:lnTo>
                  <a:lnTo>
                    <a:pt x="351282" y="192786"/>
                  </a:lnTo>
                  <a:close/>
                </a:path>
                <a:path w="452119" h="209550">
                  <a:moveTo>
                    <a:pt x="355092" y="19812"/>
                  </a:moveTo>
                  <a:lnTo>
                    <a:pt x="355092" y="9906"/>
                  </a:lnTo>
                  <a:lnTo>
                    <a:pt x="348234" y="12954"/>
                  </a:lnTo>
                  <a:lnTo>
                    <a:pt x="355092" y="19812"/>
                  </a:lnTo>
                  <a:close/>
                </a:path>
                <a:path w="452119" h="209550">
                  <a:moveTo>
                    <a:pt x="355092" y="60960"/>
                  </a:moveTo>
                  <a:lnTo>
                    <a:pt x="355092" y="19812"/>
                  </a:lnTo>
                  <a:lnTo>
                    <a:pt x="348234" y="12954"/>
                  </a:lnTo>
                  <a:lnTo>
                    <a:pt x="348234" y="52578"/>
                  </a:lnTo>
                  <a:lnTo>
                    <a:pt x="351282" y="52578"/>
                  </a:lnTo>
                  <a:lnTo>
                    <a:pt x="351282" y="60960"/>
                  </a:lnTo>
                  <a:lnTo>
                    <a:pt x="355092" y="60960"/>
                  </a:lnTo>
                  <a:close/>
                </a:path>
                <a:path w="452119" h="209550">
                  <a:moveTo>
                    <a:pt x="442722" y="113538"/>
                  </a:moveTo>
                  <a:lnTo>
                    <a:pt x="442722" y="107442"/>
                  </a:lnTo>
                  <a:lnTo>
                    <a:pt x="439673" y="104394"/>
                  </a:lnTo>
                  <a:lnTo>
                    <a:pt x="348234" y="195834"/>
                  </a:lnTo>
                  <a:lnTo>
                    <a:pt x="355092" y="198882"/>
                  </a:lnTo>
                  <a:lnTo>
                    <a:pt x="355092" y="201168"/>
                  </a:lnTo>
                  <a:lnTo>
                    <a:pt x="442722" y="113538"/>
                  </a:lnTo>
                  <a:close/>
                </a:path>
                <a:path w="452119" h="209550">
                  <a:moveTo>
                    <a:pt x="355092" y="201168"/>
                  </a:moveTo>
                  <a:lnTo>
                    <a:pt x="355092" y="198882"/>
                  </a:lnTo>
                  <a:lnTo>
                    <a:pt x="348234" y="195834"/>
                  </a:lnTo>
                  <a:lnTo>
                    <a:pt x="348234" y="208026"/>
                  </a:lnTo>
                  <a:lnTo>
                    <a:pt x="355092" y="201168"/>
                  </a:lnTo>
                  <a:close/>
                </a:path>
                <a:path w="452119" h="209550">
                  <a:moveTo>
                    <a:pt x="442722" y="107442"/>
                  </a:moveTo>
                  <a:lnTo>
                    <a:pt x="442722" y="101346"/>
                  </a:lnTo>
                  <a:lnTo>
                    <a:pt x="439673" y="104394"/>
                  </a:lnTo>
                  <a:lnTo>
                    <a:pt x="442722" y="107442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650367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73869" y="982472"/>
            <a:ext cx="54146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例7.7</a:t>
            </a:r>
            <a:r>
              <a:rPr spc="-70" dirty="0"/>
              <a:t> </a:t>
            </a:r>
            <a:r>
              <a:rPr dirty="0"/>
              <a:t>自动编码器的应用</a:t>
            </a:r>
            <a:endParaRPr dirty="0"/>
          </a:p>
        </p:txBody>
      </p:sp>
      <p:sp>
        <p:nvSpPr>
          <p:cNvPr id="5" name="object 3"/>
          <p:cNvSpPr txBox="1"/>
          <p:nvPr/>
        </p:nvSpPr>
        <p:spPr>
          <a:xfrm>
            <a:off x="173990" y="1783080"/>
            <a:ext cx="8801100" cy="18103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（2）数据降维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原始数据生成的模型往往仍然规模比较大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3575" marR="508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此时可以使用自动编码器做一次降维，不损失信息的情况下，降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低空间使用。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4638941" y="4721352"/>
            <a:ext cx="569213" cy="10142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4638941" y="4721352"/>
            <a:ext cx="569595" cy="1019175"/>
          </a:xfrm>
          <a:custGeom>
            <a:avLst/>
            <a:gdLst/>
            <a:ahLst/>
            <a:cxnLst/>
            <a:rect l="l" t="t" r="r" b="b"/>
            <a:pathLst>
              <a:path w="569595" h="1019175">
                <a:moveTo>
                  <a:pt x="569214" y="920496"/>
                </a:moveTo>
                <a:lnTo>
                  <a:pt x="569214" y="97536"/>
                </a:lnTo>
                <a:lnTo>
                  <a:pt x="555600" y="48286"/>
                </a:lnTo>
                <a:lnTo>
                  <a:pt x="511244" y="8270"/>
                </a:lnTo>
                <a:lnTo>
                  <a:pt x="480822" y="0"/>
                </a:lnTo>
                <a:lnTo>
                  <a:pt x="96773" y="0"/>
                </a:lnTo>
                <a:lnTo>
                  <a:pt x="39142" y="19069"/>
                </a:lnTo>
                <a:lnTo>
                  <a:pt x="3809" y="68580"/>
                </a:lnTo>
                <a:lnTo>
                  <a:pt x="0" y="87630"/>
                </a:lnTo>
                <a:lnTo>
                  <a:pt x="0" y="931164"/>
                </a:lnTo>
                <a:lnTo>
                  <a:pt x="1524" y="941070"/>
                </a:lnTo>
                <a:lnTo>
                  <a:pt x="3810" y="950214"/>
                </a:lnTo>
                <a:lnTo>
                  <a:pt x="7620" y="959358"/>
                </a:lnTo>
                <a:lnTo>
                  <a:pt x="7620" y="97536"/>
                </a:lnTo>
                <a:lnTo>
                  <a:pt x="8382" y="88392"/>
                </a:lnTo>
                <a:lnTo>
                  <a:pt x="20685" y="51907"/>
                </a:lnTo>
                <a:lnTo>
                  <a:pt x="47243" y="22860"/>
                </a:lnTo>
                <a:lnTo>
                  <a:pt x="87064" y="8548"/>
                </a:lnTo>
                <a:lnTo>
                  <a:pt x="480822" y="8382"/>
                </a:lnTo>
                <a:lnTo>
                  <a:pt x="489204" y="9906"/>
                </a:lnTo>
                <a:lnTo>
                  <a:pt x="537557" y="37623"/>
                </a:lnTo>
                <a:lnTo>
                  <a:pt x="560070" y="88392"/>
                </a:lnTo>
                <a:lnTo>
                  <a:pt x="560832" y="959429"/>
                </a:lnTo>
                <a:lnTo>
                  <a:pt x="568452" y="930402"/>
                </a:lnTo>
                <a:lnTo>
                  <a:pt x="569214" y="920496"/>
                </a:lnTo>
                <a:close/>
              </a:path>
              <a:path w="569595" h="1019175">
                <a:moveTo>
                  <a:pt x="560832" y="959429"/>
                </a:moveTo>
                <a:lnTo>
                  <a:pt x="560832" y="920496"/>
                </a:lnTo>
                <a:lnTo>
                  <a:pt x="560070" y="930402"/>
                </a:lnTo>
                <a:lnTo>
                  <a:pt x="558546" y="938784"/>
                </a:lnTo>
                <a:lnTo>
                  <a:pt x="531061" y="987251"/>
                </a:lnTo>
                <a:lnTo>
                  <a:pt x="480060" y="1009650"/>
                </a:lnTo>
                <a:lnTo>
                  <a:pt x="97536" y="1010412"/>
                </a:lnTo>
                <a:lnTo>
                  <a:pt x="69643" y="1005450"/>
                </a:lnTo>
                <a:lnTo>
                  <a:pt x="24389" y="972751"/>
                </a:lnTo>
                <a:lnTo>
                  <a:pt x="8382" y="929640"/>
                </a:lnTo>
                <a:lnTo>
                  <a:pt x="7620" y="920496"/>
                </a:lnTo>
                <a:lnTo>
                  <a:pt x="7620" y="959358"/>
                </a:lnTo>
                <a:lnTo>
                  <a:pt x="35052" y="995934"/>
                </a:lnTo>
                <a:lnTo>
                  <a:pt x="73413" y="1015550"/>
                </a:lnTo>
                <a:lnTo>
                  <a:pt x="471678" y="1018794"/>
                </a:lnTo>
                <a:lnTo>
                  <a:pt x="481584" y="1018032"/>
                </a:lnTo>
                <a:lnTo>
                  <a:pt x="491490" y="1016508"/>
                </a:lnTo>
                <a:lnTo>
                  <a:pt x="520540" y="1005172"/>
                </a:lnTo>
                <a:lnTo>
                  <a:pt x="544053" y="986028"/>
                </a:lnTo>
                <a:lnTo>
                  <a:pt x="560525" y="960597"/>
                </a:lnTo>
                <a:lnTo>
                  <a:pt x="560832" y="95942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5753747" y="4136135"/>
            <a:ext cx="387096" cy="2024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5753747" y="4136135"/>
            <a:ext cx="387350" cy="2029460"/>
          </a:xfrm>
          <a:custGeom>
            <a:avLst/>
            <a:gdLst/>
            <a:ahLst/>
            <a:cxnLst/>
            <a:rect l="l" t="t" r="r" b="b"/>
            <a:pathLst>
              <a:path w="387350" h="2029460">
                <a:moveTo>
                  <a:pt x="387096" y="1968246"/>
                </a:moveTo>
                <a:lnTo>
                  <a:pt x="387096" y="60198"/>
                </a:lnTo>
                <a:lnTo>
                  <a:pt x="364893" y="17221"/>
                </a:lnTo>
                <a:lnTo>
                  <a:pt x="326898" y="0"/>
                </a:lnTo>
                <a:lnTo>
                  <a:pt x="67056" y="0"/>
                </a:lnTo>
                <a:lnTo>
                  <a:pt x="27355" y="13196"/>
                </a:lnTo>
                <a:lnTo>
                  <a:pt x="3047" y="47244"/>
                </a:lnTo>
                <a:lnTo>
                  <a:pt x="1523" y="54102"/>
                </a:lnTo>
                <a:lnTo>
                  <a:pt x="0" y="60198"/>
                </a:lnTo>
                <a:lnTo>
                  <a:pt x="0" y="1969008"/>
                </a:lnTo>
                <a:lnTo>
                  <a:pt x="1524" y="1975104"/>
                </a:lnTo>
                <a:lnTo>
                  <a:pt x="3048" y="1981962"/>
                </a:lnTo>
                <a:lnTo>
                  <a:pt x="5334" y="1988058"/>
                </a:lnTo>
                <a:lnTo>
                  <a:pt x="8382" y="1994088"/>
                </a:lnTo>
                <a:lnTo>
                  <a:pt x="8382" y="60960"/>
                </a:lnTo>
                <a:lnTo>
                  <a:pt x="9143" y="54864"/>
                </a:lnTo>
                <a:lnTo>
                  <a:pt x="29718" y="21336"/>
                </a:lnTo>
                <a:lnTo>
                  <a:pt x="326898" y="8477"/>
                </a:lnTo>
                <a:lnTo>
                  <a:pt x="332232" y="9144"/>
                </a:lnTo>
                <a:lnTo>
                  <a:pt x="374001" y="43537"/>
                </a:lnTo>
                <a:lnTo>
                  <a:pt x="378714" y="1992920"/>
                </a:lnTo>
                <a:lnTo>
                  <a:pt x="381106" y="1989234"/>
                </a:lnTo>
                <a:lnTo>
                  <a:pt x="387096" y="1968246"/>
                </a:lnTo>
                <a:close/>
              </a:path>
              <a:path w="387350" h="2029460">
                <a:moveTo>
                  <a:pt x="378714" y="1992920"/>
                </a:moveTo>
                <a:lnTo>
                  <a:pt x="378714" y="1968246"/>
                </a:lnTo>
                <a:lnTo>
                  <a:pt x="377952" y="1973580"/>
                </a:lnTo>
                <a:lnTo>
                  <a:pt x="371154" y="1990885"/>
                </a:lnTo>
                <a:lnTo>
                  <a:pt x="325374" y="2020062"/>
                </a:lnTo>
                <a:lnTo>
                  <a:pt x="67056" y="2020824"/>
                </a:lnTo>
                <a:lnTo>
                  <a:pt x="48319" y="2017450"/>
                </a:lnTo>
                <a:lnTo>
                  <a:pt x="10668" y="1978914"/>
                </a:lnTo>
                <a:lnTo>
                  <a:pt x="8382" y="1967484"/>
                </a:lnTo>
                <a:lnTo>
                  <a:pt x="8382" y="1994088"/>
                </a:lnTo>
                <a:lnTo>
                  <a:pt x="43145" y="2024739"/>
                </a:lnTo>
                <a:lnTo>
                  <a:pt x="67056" y="2029206"/>
                </a:lnTo>
                <a:lnTo>
                  <a:pt x="320040" y="2029206"/>
                </a:lnTo>
                <a:lnTo>
                  <a:pt x="333756" y="2027682"/>
                </a:lnTo>
                <a:lnTo>
                  <a:pt x="353854" y="2019652"/>
                </a:lnTo>
                <a:lnTo>
                  <a:pt x="369831" y="2006603"/>
                </a:lnTo>
                <a:lnTo>
                  <a:pt x="378714" y="1992920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4096397" y="4610100"/>
            <a:ext cx="429768" cy="284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4096397" y="4610100"/>
            <a:ext cx="429895" cy="292100"/>
          </a:xfrm>
          <a:custGeom>
            <a:avLst/>
            <a:gdLst/>
            <a:ahLst/>
            <a:cxnLst/>
            <a:rect l="l" t="t" r="r" b="b"/>
            <a:pathLst>
              <a:path w="429895" h="292100">
                <a:moveTo>
                  <a:pt x="357906" y="150456"/>
                </a:moveTo>
                <a:lnTo>
                  <a:pt x="44958" y="0"/>
                </a:lnTo>
                <a:lnTo>
                  <a:pt x="0" y="92964"/>
                </a:lnTo>
                <a:lnTo>
                  <a:pt x="7620" y="96627"/>
                </a:lnTo>
                <a:lnTo>
                  <a:pt x="7620" y="86868"/>
                </a:lnTo>
                <a:lnTo>
                  <a:pt x="11857" y="88915"/>
                </a:lnTo>
                <a:lnTo>
                  <a:pt x="44958" y="20263"/>
                </a:lnTo>
                <a:lnTo>
                  <a:pt x="44958" y="9144"/>
                </a:lnTo>
                <a:lnTo>
                  <a:pt x="51054" y="7620"/>
                </a:lnTo>
                <a:lnTo>
                  <a:pt x="51054" y="12089"/>
                </a:lnTo>
                <a:lnTo>
                  <a:pt x="355854" y="159360"/>
                </a:lnTo>
                <a:lnTo>
                  <a:pt x="355854" y="154685"/>
                </a:lnTo>
                <a:lnTo>
                  <a:pt x="357906" y="150456"/>
                </a:lnTo>
                <a:close/>
              </a:path>
              <a:path w="429895" h="292100">
                <a:moveTo>
                  <a:pt x="11857" y="88915"/>
                </a:moveTo>
                <a:lnTo>
                  <a:pt x="7620" y="86868"/>
                </a:lnTo>
                <a:lnTo>
                  <a:pt x="9906" y="92964"/>
                </a:lnTo>
                <a:lnTo>
                  <a:pt x="11857" y="88915"/>
                </a:lnTo>
                <a:close/>
              </a:path>
              <a:path w="429895" h="292100">
                <a:moveTo>
                  <a:pt x="324612" y="240029"/>
                </a:moveTo>
                <a:lnTo>
                  <a:pt x="11857" y="88915"/>
                </a:lnTo>
                <a:lnTo>
                  <a:pt x="9906" y="92964"/>
                </a:lnTo>
                <a:lnTo>
                  <a:pt x="7620" y="86868"/>
                </a:lnTo>
                <a:lnTo>
                  <a:pt x="7620" y="96627"/>
                </a:lnTo>
                <a:lnTo>
                  <a:pt x="313080" y="243483"/>
                </a:lnTo>
                <a:lnTo>
                  <a:pt x="314706" y="240029"/>
                </a:lnTo>
                <a:lnTo>
                  <a:pt x="316992" y="245364"/>
                </a:lnTo>
                <a:lnTo>
                  <a:pt x="316992" y="255523"/>
                </a:lnTo>
                <a:lnTo>
                  <a:pt x="324612" y="240029"/>
                </a:lnTo>
                <a:close/>
              </a:path>
              <a:path w="429895" h="292100">
                <a:moveTo>
                  <a:pt x="51054" y="7620"/>
                </a:moveTo>
                <a:lnTo>
                  <a:pt x="44958" y="9144"/>
                </a:lnTo>
                <a:lnTo>
                  <a:pt x="49306" y="11244"/>
                </a:lnTo>
                <a:lnTo>
                  <a:pt x="51054" y="7620"/>
                </a:lnTo>
                <a:close/>
              </a:path>
              <a:path w="429895" h="292100">
                <a:moveTo>
                  <a:pt x="49306" y="11244"/>
                </a:moveTo>
                <a:lnTo>
                  <a:pt x="44958" y="9144"/>
                </a:lnTo>
                <a:lnTo>
                  <a:pt x="44958" y="20263"/>
                </a:lnTo>
                <a:lnTo>
                  <a:pt x="49306" y="11244"/>
                </a:lnTo>
                <a:close/>
              </a:path>
              <a:path w="429895" h="292100">
                <a:moveTo>
                  <a:pt x="51054" y="12089"/>
                </a:moveTo>
                <a:lnTo>
                  <a:pt x="51054" y="7620"/>
                </a:lnTo>
                <a:lnTo>
                  <a:pt x="49306" y="11244"/>
                </a:lnTo>
                <a:lnTo>
                  <a:pt x="51054" y="12089"/>
                </a:lnTo>
                <a:close/>
              </a:path>
              <a:path w="429895" h="292100">
                <a:moveTo>
                  <a:pt x="316992" y="255523"/>
                </a:moveTo>
                <a:lnTo>
                  <a:pt x="316992" y="245364"/>
                </a:lnTo>
                <a:lnTo>
                  <a:pt x="313080" y="243483"/>
                </a:lnTo>
                <a:lnTo>
                  <a:pt x="290322" y="291846"/>
                </a:lnTo>
                <a:lnTo>
                  <a:pt x="296418" y="289714"/>
                </a:lnTo>
                <a:lnTo>
                  <a:pt x="296418" y="280416"/>
                </a:lnTo>
                <a:lnTo>
                  <a:pt x="306478" y="276900"/>
                </a:lnTo>
                <a:lnTo>
                  <a:pt x="316992" y="255523"/>
                </a:lnTo>
                <a:close/>
              </a:path>
              <a:path w="429895" h="292100">
                <a:moveTo>
                  <a:pt x="306478" y="276900"/>
                </a:moveTo>
                <a:lnTo>
                  <a:pt x="296418" y="280416"/>
                </a:lnTo>
                <a:lnTo>
                  <a:pt x="301752" y="286512"/>
                </a:lnTo>
                <a:lnTo>
                  <a:pt x="306478" y="276900"/>
                </a:lnTo>
                <a:close/>
              </a:path>
              <a:path w="429895" h="292100">
                <a:moveTo>
                  <a:pt x="422910" y="245476"/>
                </a:moveTo>
                <a:lnTo>
                  <a:pt x="422910" y="236219"/>
                </a:lnTo>
                <a:lnTo>
                  <a:pt x="420624" y="241553"/>
                </a:lnTo>
                <a:lnTo>
                  <a:pt x="419211" y="237512"/>
                </a:lnTo>
                <a:lnTo>
                  <a:pt x="306478" y="276900"/>
                </a:lnTo>
                <a:lnTo>
                  <a:pt x="301752" y="286512"/>
                </a:lnTo>
                <a:lnTo>
                  <a:pt x="296418" y="280416"/>
                </a:lnTo>
                <a:lnTo>
                  <a:pt x="296418" y="289714"/>
                </a:lnTo>
                <a:lnTo>
                  <a:pt x="422910" y="245476"/>
                </a:lnTo>
                <a:close/>
              </a:path>
              <a:path w="429895" h="292100">
                <a:moveTo>
                  <a:pt x="316992" y="245364"/>
                </a:moveTo>
                <a:lnTo>
                  <a:pt x="314706" y="240029"/>
                </a:lnTo>
                <a:lnTo>
                  <a:pt x="313080" y="243483"/>
                </a:lnTo>
                <a:lnTo>
                  <a:pt x="316992" y="245364"/>
                </a:lnTo>
                <a:close/>
              </a:path>
              <a:path w="429895" h="292100">
                <a:moveTo>
                  <a:pt x="361950" y="152399"/>
                </a:moveTo>
                <a:lnTo>
                  <a:pt x="357906" y="150456"/>
                </a:lnTo>
                <a:lnTo>
                  <a:pt x="355854" y="154685"/>
                </a:lnTo>
                <a:lnTo>
                  <a:pt x="361950" y="152399"/>
                </a:lnTo>
                <a:close/>
              </a:path>
              <a:path w="429895" h="292100">
                <a:moveTo>
                  <a:pt x="361950" y="162305"/>
                </a:moveTo>
                <a:lnTo>
                  <a:pt x="361950" y="152399"/>
                </a:lnTo>
                <a:lnTo>
                  <a:pt x="355854" y="154685"/>
                </a:lnTo>
                <a:lnTo>
                  <a:pt x="355854" y="159360"/>
                </a:lnTo>
                <a:lnTo>
                  <a:pt x="361950" y="162305"/>
                </a:lnTo>
                <a:close/>
              </a:path>
              <a:path w="429895" h="292100">
                <a:moveTo>
                  <a:pt x="429768" y="243077"/>
                </a:moveTo>
                <a:lnTo>
                  <a:pt x="381000" y="102869"/>
                </a:lnTo>
                <a:lnTo>
                  <a:pt x="357906" y="150456"/>
                </a:lnTo>
                <a:lnTo>
                  <a:pt x="361950" y="152399"/>
                </a:lnTo>
                <a:lnTo>
                  <a:pt x="361950" y="162305"/>
                </a:lnTo>
                <a:lnTo>
                  <a:pt x="376428" y="131852"/>
                </a:lnTo>
                <a:lnTo>
                  <a:pt x="376428" y="115061"/>
                </a:lnTo>
                <a:lnTo>
                  <a:pt x="384048" y="115823"/>
                </a:lnTo>
                <a:lnTo>
                  <a:pt x="384048" y="136870"/>
                </a:lnTo>
                <a:lnTo>
                  <a:pt x="419211" y="237512"/>
                </a:lnTo>
                <a:lnTo>
                  <a:pt x="422910" y="236219"/>
                </a:lnTo>
                <a:lnTo>
                  <a:pt x="422910" y="245476"/>
                </a:lnTo>
                <a:lnTo>
                  <a:pt x="429768" y="243077"/>
                </a:lnTo>
                <a:close/>
              </a:path>
              <a:path w="429895" h="292100">
                <a:moveTo>
                  <a:pt x="384048" y="115823"/>
                </a:moveTo>
                <a:lnTo>
                  <a:pt x="376428" y="115061"/>
                </a:lnTo>
                <a:lnTo>
                  <a:pt x="379809" y="124739"/>
                </a:lnTo>
                <a:lnTo>
                  <a:pt x="384048" y="115823"/>
                </a:lnTo>
                <a:close/>
              </a:path>
              <a:path w="429895" h="292100">
                <a:moveTo>
                  <a:pt x="379809" y="124739"/>
                </a:moveTo>
                <a:lnTo>
                  <a:pt x="376428" y="115061"/>
                </a:lnTo>
                <a:lnTo>
                  <a:pt x="376428" y="131852"/>
                </a:lnTo>
                <a:lnTo>
                  <a:pt x="379809" y="124739"/>
                </a:lnTo>
                <a:close/>
              </a:path>
              <a:path w="429895" h="292100">
                <a:moveTo>
                  <a:pt x="384048" y="136870"/>
                </a:moveTo>
                <a:lnTo>
                  <a:pt x="384048" y="115823"/>
                </a:lnTo>
                <a:lnTo>
                  <a:pt x="379809" y="124739"/>
                </a:lnTo>
                <a:lnTo>
                  <a:pt x="384048" y="136870"/>
                </a:lnTo>
                <a:close/>
              </a:path>
              <a:path w="429895" h="292100">
                <a:moveTo>
                  <a:pt x="422910" y="236219"/>
                </a:moveTo>
                <a:lnTo>
                  <a:pt x="419211" y="237512"/>
                </a:lnTo>
                <a:lnTo>
                  <a:pt x="420624" y="241553"/>
                </a:lnTo>
                <a:lnTo>
                  <a:pt x="422910" y="23621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4082681" y="5140452"/>
            <a:ext cx="452627" cy="199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4082681" y="5140452"/>
            <a:ext cx="452755" cy="209550"/>
          </a:xfrm>
          <a:custGeom>
            <a:avLst/>
            <a:gdLst/>
            <a:ahLst/>
            <a:cxnLst/>
            <a:rect l="l" t="t" r="r" b="b"/>
            <a:pathLst>
              <a:path w="452754" h="209550">
                <a:moveTo>
                  <a:pt x="352044" y="53339"/>
                </a:moveTo>
                <a:lnTo>
                  <a:pt x="0" y="53339"/>
                </a:lnTo>
                <a:lnTo>
                  <a:pt x="0" y="156209"/>
                </a:lnTo>
                <a:lnTo>
                  <a:pt x="4571" y="156209"/>
                </a:lnTo>
                <a:lnTo>
                  <a:pt x="4572" y="61721"/>
                </a:lnTo>
                <a:lnTo>
                  <a:pt x="8382" y="57149"/>
                </a:lnTo>
                <a:lnTo>
                  <a:pt x="8382" y="61721"/>
                </a:lnTo>
                <a:lnTo>
                  <a:pt x="347472" y="61721"/>
                </a:lnTo>
                <a:lnTo>
                  <a:pt x="347472" y="57149"/>
                </a:lnTo>
                <a:lnTo>
                  <a:pt x="352044" y="53339"/>
                </a:lnTo>
                <a:close/>
              </a:path>
              <a:path w="452754" h="209550">
                <a:moveTo>
                  <a:pt x="8382" y="61721"/>
                </a:moveTo>
                <a:lnTo>
                  <a:pt x="8382" y="57149"/>
                </a:lnTo>
                <a:lnTo>
                  <a:pt x="4572" y="61721"/>
                </a:lnTo>
                <a:lnTo>
                  <a:pt x="8382" y="61721"/>
                </a:lnTo>
                <a:close/>
              </a:path>
              <a:path w="452754" h="209550">
                <a:moveTo>
                  <a:pt x="8382" y="147827"/>
                </a:moveTo>
                <a:lnTo>
                  <a:pt x="8382" y="61721"/>
                </a:lnTo>
                <a:lnTo>
                  <a:pt x="4572" y="61721"/>
                </a:lnTo>
                <a:lnTo>
                  <a:pt x="4572" y="147827"/>
                </a:lnTo>
                <a:lnTo>
                  <a:pt x="8382" y="147827"/>
                </a:lnTo>
                <a:close/>
              </a:path>
              <a:path w="452754" h="209550">
                <a:moveTo>
                  <a:pt x="355854" y="189737"/>
                </a:moveTo>
                <a:lnTo>
                  <a:pt x="355854" y="147827"/>
                </a:lnTo>
                <a:lnTo>
                  <a:pt x="4572" y="147827"/>
                </a:lnTo>
                <a:lnTo>
                  <a:pt x="8382" y="152399"/>
                </a:lnTo>
                <a:lnTo>
                  <a:pt x="8382" y="156209"/>
                </a:lnTo>
                <a:lnTo>
                  <a:pt x="347472" y="156209"/>
                </a:lnTo>
                <a:lnTo>
                  <a:pt x="347472" y="152399"/>
                </a:lnTo>
                <a:lnTo>
                  <a:pt x="352044" y="156209"/>
                </a:lnTo>
                <a:lnTo>
                  <a:pt x="352044" y="193547"/>
                </a:lnTo>
                <a:lnTo>
                  <a:pt x="355854" y="189737"/>
                </a:lnTo>
                <a:close/>
              </a:path>
              <a:path w="452754" h="209550">
                <a:moveTo>
                  <a:pt x="8382" y="156209"/>
                </a:moveTo>
                <a:lnTo>
                  <a:pt x="8382" y="152399"/>
                </a:lnTo>
                <a:lnTo>
                  <a:pt x="4572" y="147827"/>
                </a:lnTo>
                <a:lnTo>
                  <a:pt x="4571" y="156209"/>
                </a:lnTo>
                <a:lnTo>
                  <a:pt x="8382" y="156209"/>
                </a:lnTo>
                <a:close/>
              </a:path>
              <a:path w="452754" h="209550">
                <a:moveTo>
                  <a:pt x="452628" y="105155"/>
                </a:moveTo>
                <a:lnTo>
                  <a:pt x="347472" y="0"/>
                </a:lnTo>
                <a:lnTo>
                  <a:pt x="347472" y="53339"/>
                </a:lnTo>
                <a:lnTo>
                  <a:pt x="348996" y="53339"/>
                </a:lnTo>
                <a:lnTo>
                  <a:pt x="348996" y="12953"/>
                </a:lnTo>
                <a:lnTo>
                  <a:pt x="355854" y="9905"/>
                </a:lnTo>
                <a:lnTo>
                  <a:pt x="355854" y="19811"/>
                </a:lnTo>
                <a:lnTo>
                  <a:pt x="440817" y="104774"/>
                </a:lnTo>
                <a:lnTo>
                  <a:pt x="443484" y="102107"/>
                </a:lnTo>
                <a:lnTo>
                  <a:pt x="443484" y="114233"/>
                </a:lnTo>
                <a:lnTo>
                  <a:pt x="452628" y="105155"/>
                </a:lnTo>
                <a:close/>
              </a:path>
              <a:path w="452754" h="209550">
                <a:moveTo>
                  <a:pt x="352044" y="61721"/>
                </a:moveTo>
                <a:lnTo>
                  <a:pt x="352044" y="53339"/>
                </a:lnTo>
                <a:lnTo>
                  <a:pt x="347472" y="57149"/>
                </a:lnTo>
                <a:lnTo>
                  <a:pt x="347472" y="61721"/>
                </a:lnTo>
                <a:lnTo>
                  <a:pt x="352044" y="61721"/>
                </a:lnTo>
                <a:close/>
              </a:path>
              <a:path w="452754" h="209550">
                <a:moveTo>
                  <a:pt x="352044" y="156209"/>
                </a:moveTo>
                <a:lnTo>
                  <a:pt x="347472" y="152399"/>
                </a:lnTo>
                <a:lnTo>
                  <a:pt x="347472" y="156209"/>
                </a:lnTo>
                <a:lnTo>
                  <a:pt x="352044" y="156209"/>
                </a:lnTo>
                <a:close/>
              </a:path>
              <a:path w="452754" h="209550">
                <a:moveTo>
                  <a:pt x="352044" y="193547"/>
                </a:moveTo>
                <a:lnTo>
                  <a:pt x="352044" y="156209"/>
                </a:lnTo>
                <a:lnTo>
                  <a:pt x="347472" y="156209"/>
                </a:lnTo>
                <a:lnTo>
                  <a:pt x="347472" y="209549"/>
                </a:lnTo>
                <a:lnTo>
                  <a:pt x="348996" y="208037"/>
                </a:lnTo>
                <a:lnTo>
                  <a:pt x="348996" y="196595"/>
                </a:lnTo>
                <a:lnTo>
                  <a:pt x="352044" y="193547"/>
                </a:lnTo>
                <a:close/>
              </a:path>
              <a:path w="452754" h="209550">
                <a:moveTo>
                  <a:pt x="355854" y="19811"/>
                </a:moveTo>
                <a:lnTo>
                  <a:pt x="355854" y="9905"/>
                </a:lnTo>
                <a:lnTo>
                  <a:pt x="348996" y="12953"/>
                </a:lnTo>
                <a:lnTo>
                  <a:pt x="355854" y="19811"/>
                </a:lnTo>
                <a:close/>
              </a:path>
              <a:path w="452754" h="209550">
                <a:moveTo>
                  <a:pt x="355854" y="61721"/>
                </a:moveTo>
                <a:lnTo>
                  <a:pt x="355854" y="19811"/>
                </a:lnTo>
                <a:lnTo>
                  <a:pt x="348996" y="12953"/>
                </a:lnTo>
                <a:lnTo>
                  <a:pt x="348996" y="53339"/>
                </a:lnTo>
                <a:lnTo>
                  <a:pt x="352044" y="53339"/>
                </a:lnTo>
                <a:lnTo>
                  <a:pt x="352044" y="61721"/>
                </a:lnTo>
                <a:lnTo>
                  <a:pt x="355854" y="61721"/>
                </a:lnTo>
                <a:close/>
              </a:path>
              <a:path w="452754" h="209550">
                <a:moveTo>
                  <a:pt x="443484" y="114233"/>
                </a:moveTo>
                <a:lnTo>
                  <a:pt x="443484" y="107441"/>
                </a:lnTo>
                <a:lnTo>
                  <a:pt x="440817" y="104774"/>
                </a:lnTo>
                <a:lnTo>
                  <a:pt x="348996" y="196595"/>
                </a:lnTo>
                <a:lnTo>
                  <a:pt x="355854" y="199643"/>
                </a:lnTo>
                <a:lnTo>
                  <a:pt x="355854" y="201228"/>
                </a:lnTo>
                <a:lnTo>
                  <a:pt x="443484" y="114233"/>
                </a:lnTo>
                <a:close/>
              </a:path>
              <a:path w="452754" h="209550">
                <a:moveTo>
                  <a:pt x="355854" y="201228"/>
                </a:moveTo>
                <a:lnTo>
                  <a:pt x="355854" y="199643"/>
                </a:lnTo>
                <a:lnTo>
                  <a:pt x="348996" y="196595"/>
                </a:lnTo>
                <a:lnTo>
                  <a:pt x="348996" y="208037"/>
                </a:lnTo>
                <a:lnTo>
                  <a:pt x="355854" y="201228"/>
                </a:lnTo>
                <a:close/>
              </a:path>
              <a:path w="452754" h="209550">
                <a:moveTo>
                  <a:pt x="443484" y="107441"/>
                </a:moveTo>
                <a:lnTo>
                  <a:pt x="443484" y="102107"/>
                </a:lnTo>
                <a:lnTo>
                  <a:pt x="440817" y="104774"/>
                </a:lnTo>
                <a:lnTo>
                  <a:pt x="443484" y="10744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4146689" y="5593079"/>
            <a:ext cx="348996" cy="2720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089539" y="5554217"/>
            <a:ext cx="411479" cy="310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4089539" y="5554217"/>
            <a:ext cx="411480" cy="317500"/>
          </a:xfrm>
          <a:custGeom>
            <a:avLst/>
            <a:gdLst/>
            <a:ahLst/>
            <a:cxnLst/>
            <a:rect l="l" t="t" r="r" b="b"/>
            <a:pathLst>
              <a:path w="411479" h="317500">
                <a:moveTo>
                  <a:pt x="298704" y="52761"/>
                </a:moveTo>
                <a:lnTo>
                  <a:pt x="298704" y="43434"/>
                </a:lnTo>
                <a:lnTo>
                  <a:pt x="297180" y="48768"/>
                </a:lnTo>
                <a:lnTo>
                  <a:pt x="295206" y="45610"/>
                </a:lnTo>
                <a:lnTo>
                  <a:pt x="0" y="229362"/>
                </a:lnTo>
                <a:lnTo>
                  <a:pt x="8382" y="242749"/>
                </a:lnTo>
                <a:lnTo>
                  <a:pt x="8382" y="233934"/>
                </a:lnTo>
                <a:lnTo>
                  <a:pt x="9906" y="228600"/>
                </a:lnTo>
                <a:lnTo>
                  <a:pt x="11863" y="231761"/>
                </a:lnTo>
                <a:lnTo>
                  <a:pt x="298704" y="52761"/>
                </a:lnTo>
                <a:close/>
              </a:path>
              <a:path w="411479" h="317500">
                <a:moveTo>
                  <a:pt x="11863" y="231761"/>
                </a:moveTo>
                <a:lnTo>
                  <a:pt x="9906" y="228600"/>
                </a:lnTo>
                <a:lnTo>
                  <a:pt x="8382" y="233934"/>
                </a:lnTo>
                <a:lnTo>
                  <a:pt x="11863" y="231761"/>
                </a:lnTo>
                <a:close/>
              </a:path>
              <a:path w="411479" h="317500">
                <a:moveTo>
                  <a:pt x="57269" y="305109"/>
                </a:moveTo>
                <a:lnTo>
                  <a:pt x="11863" y="231761"/>
                </a:lnTo>
                <a:lnTo>
                  <a:pt x="8382" y="233934"/>
                </a:lnTo>
                <a:lnTo>
                  <a:pt x="8382" y="242749"/>
                </a:lnTo>
                <a:lnTo>
                  <a:pt x="54102" y="315774"/>
                </a:lnTo>
                <a:lnTo>
                  <a:pt x="54102" y="307086"/>
                </a:lnTo>
                <a:lnTo>
                  <a:pt x="57269" y="305109"/>
                </a:lnTo>
                <a:close/>
              </a:path>
              <a:path w="411479" h="317500">
                <a:moveTo>
                  <a:pt x="59436" y="308610"/>
                </a:moveTo>
                <a:lnTo>
                  <a:pt x="57269" y="305109"/>
                </a:lnTo>
                <a:lnTo>
                  <a:pt x="54102" y="307086"/>
                </a:lnTo>
                <a:lnTo>
                  <a:pt x="59436" y="308610"/>
                </a:lnTo>
                <a:close/>
              </a:path>
              <a:path w="411479" h="317500">
                <a:moveTo>
                  <a:pt x="59436" y="314138"/>
                </a:moveTo>
                <a:lnTo>
                  <a:pt x="59436" y="308610"/>
                </a:lnTo>
                <a:lnTo>
                  <a:pt x="54102" y="307086"/>
                </a:lnTo>
                <a:lnTo>
                  <a:pt x="54102" y="315774"/>
                </a:lnTo>
                <a:lnTo>
                  <a:pt x="54864" y="316992"/>
                </a:lnTo>
                <a:lnTo>
                  <a:pt x="59436" y="314138"/>
                </a:lnTo>
                <a:close/>
              </a:path>
              <a:path w="411479" h="317500">
                <a:moveTo>
                  <a:pt x="374071" y="156646"/>
                </a:moveTo>
                <a:lnTo>
                  <a:pt x="352044" y="121158"/>
                </a:lnTo>
                <a:lnTo>
                  <a:pt x="57269" y="305109"/>
                </a:lnTo>
                <a:lnTo>
                  <a:pt x="59436" y="308610"/>
                </a:lnTo>
                <a:lnTo>
                  <a:pt x="59436" y="314138"/>
                </a:lnTo>
                <a:lnTo>
                  <a:pt x="347472" y="134392"/>
                </a:lnTo>
                <a:lnTo>
                  <a:pt x="347472" y="129539"/>
                </a:lnTo>
                <a:lnTo>
                  <a:pt x="352806" y="131064"/>
                </a:lnTo>
                <a:lnTo>
                  <a:pt x="352806" y="138074"/>
                </a:lnTo>
                <a:lnTo>
                  <a:pt x="371856" y="168554"/>
                </a:lnTo>
                <a:lnTo>
                  <a:pt x="371856" y="166116"/>
                </a:lnTo>
                <a:lnTo>
                  <a:pt x="374071" y="156646"/>
                </a:lnTo>
                <a:close/>
              </a:path>
              <a:path w="411479" h="317500">
                <a:moveTo>
                  <a:pt x="411480" y="33528"/>
                </a:moveTo>
                <a:lnTo>
                  <a:pt x="266700" y="0"/>
                </a:lnTo>
                <a:lnTo>
                  <a:pt x="275082" y="13411"/>
                </a:lnTo>
                <a:lnTo>
                  <a:pt x="275082" y="10668"/>
                </a:lnTo>
                <a:lnTo>
                  <a:pt x="279654" y="4572"/>
                </a:lnTo>
                <a:lnTo>
                  <a:pt x="284791" y="12939"/>
                </a:lnTo>
                <a:lnTo>
                  <a:pt x="401311" y="40195"/>
                </a:lnTo>
                <a:lnTo>
                  <a:pt x="402336" y="35814"/>
                </a:lnTo>
                <a:lnTo>
                  <a:pt x="405384" y="41148"/>
                </a:lnTo>
                <a:lnTo>
                  <a:pt x="405384" y="59851"/>
                </a:lnTo>
                <a:lnTo>
                  <a:pt x="411480" y="33528"/>
                </a:lnTo>
                <a:close/>
              </a:path>
              <a:path w="411479" h="317500">
                <a:moveTo>
                  <a:pt x="284791" y="12939"/>
                </a:moveTo>
                <a:lnTo>
                  <a:pt x="279654" y="4572"/>
                </a:lnTo>
                <a:lnTo>
                  <a:pt x="275082" y="10668"/>
                </a:lnTo>
                <a:lnTo>
                  <a:pt x="284791" y="12939"/>
                </a:lnTo>
                <a:close/>
              </a:path>
              <a:path w="411479" h="317500">
                <a:moveTo>
                  <a:pt x="306324" y="48006"/>
                </a:moveTo>
                <a:lnTo>
                  <a:pt x="284791" y="12939"/>
                </a:lnTo>
                <a:lnTo>
                  <a:pt x="275082" y="10668"/>
                </a:lnTo>
                <a:lnTo>
                  <a:pt x="275082" y="13411"/>
                </a:lnTo>
                <a:lnTo>
                  <a:pt x="295206" y="45610"/>
                </a:lnTo>
                <a:lnTo>
                  <a:pt x="298704" y="43434"/>
                </a:lnTo>
                <a:lnTo>
                  <a:pt x="298704" y="52761"/>
                </a:lnTo>
                <a:lnTo>
                  <a:pt x="306324" y="48006"/>
                </a:lnTo>
                <a:close/>
              </a:path>
              <a:path w="411479" h="317500">
                <a:moveTo>
                  <a:pt x="298704" y="43434"/>
                </a:moveTo>
                <a:lnTo>
                  <a:pt x="295206" y="45610"/>
                </a:lnTo>
                <a:lnTo>
                  <a:pt x="297180" y="48768"/>
                </a:lnTo>
                <a:lnTo>
                  <a:pt x="298704" y="43434"/>
                </a:lnTo>
                <a:close/>
              </a:path>
              <a:path w="411479" h="317500">
                <a:moveTo>
                  <a:pt x="352806" y="131064"/>
                </a:moveTo>
                <a:lnTo>
                  <a:pt x="347472" y="129539"/>
                </a:lnTo>
                <a:lnTo>
                  <a:pt x="349653" y="133031"/>
                </a:lnTo>
                <a:lnTo>
                  <a:pt x="352806" y="131064"/>
                </a:lnTo>
                <a:close/>
              </a:path>
              <a:path w="411479" h="317500">
                <a:moveTo>
                  <a:pt x="349653" y="133031"/>
                </a:moveTo>
                <a:lnTo>
                  <a:pt x="347472" y="129539"/>
                </a:lnTo>
                <a:lnTo>
                  <a:pt x="347472" y="134392"/>
                </a:lnTo>
                <a:lnTo>
                  <a:pt x="349653" y="133031"/>
                </a:lnTo>
                <a:close/>
              </a:path>
              <a:path w="411479" h="317500">
                <a:moveTo>
                  <a:pt x="352806" y="138074"/>
                </a:moveTo>
                <a:lnTo>
                  <a:pt x="352806" y="131064"/>
                </a:lnTo>
                <a:lnTo>
                  <a:pt x="349653" y="133031"/>
                </a:lnTo>
                <a:lnTo>
                  <a:pt x="352806" y="138074"/>
                </a:lnTo>
                <a:close/>
              </a:path>
              <a:path w="411479" h="317500">
                <a:moveTo>
                  <a:pt x="379476" y="165354"/>
                </a:moveTo>
                <a:lnTo>
                  <a:pt x="374071" y="156646"/>
                </a:lnTo>
                <a:lnTo>
                  <a:pt x="371856" y="166116"/>
                </a:lnTo>
                <a:lnTo>
                  <a:pt x="379476" y="165354"/>
                </a:lnTo>
                <a:close/>
              </a:path>
              <a:path w="411479" h="317500">
                <a:moveTo>
                  <a:pt x="379476" y="171727"/>
                </a:moveTo>
                <a:lnTo>
                  <a:pt x="379476" y="165354"/>
                </a:lnTo>
                <a:lnTo>
                  <a:pt x="371856" y="166116"/>
                </a:lnTo>
                <a:lnTo>
                  <a:pt x="371856" y="168554"/>
                </a:lnTo>
                <a:lnTo>
                  <a:pt x="377952" y="178308"/>
                </a:lnTo>
                <a:lnTo>
                  <a:pt x="379476" y="171727"/>
                </a:lnTo>
                <a:close/>
              </a:path>
              <a:path w="411479" h="317500">
                <a:moveTo>
                  <a:pt x="405384" y="59851"/>
                </a:moveTo>
                <a:lnTo>
                  <a:pt x="405384" y="41148"/>
                </a:lnTo>
                <a:lnTo>
                  <a:pt x="401311" y="40195"/>
                </a:lnTo>
                <a:lnTo>
                  <a:pt x="374071" y="156646"/>
                </a:lnTo>
                <a:lnTo>
                  <a:pt x="379476" y="165354"/>
                </a:lnTo>
                <a:lnTo>
                  <a:pt x="379476" y="171727"/>
                </a:lnTo>
                <a:lnTo>
                  <a:pt x="405384" y="59851"/>
                </a:lnTo>
                <a:close/>
              </a:path>
              <a:path w="411479" h="317500">
                <a:moveTo>
                  <a:pt x="405384" y="41148"/>
                </a:moveTo>
                <a:lnTo>
                  <a:pt x="402336" y="35814"/>
                </a:lnTo>
                <a:lnTo>
                  <a:pt x="401311" y="40195"/>
                </a:lnTo>
                <a:lnTo>
                  <a:pt x="405384" y="4114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896247" y="3779520"/>
            <a:ext cx="1104900" cy="9852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3021215" y="4840223"/>
            <a:ext cx="997991" cy="780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69983" y="5698235"/>
            <a:ext cx="1016508" cy="805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317359" y="4136135"/>
            <a:ext cx="387857" cy="2024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7317359" y="4136135"/>
            <a:ext cx="387985" cy="2029460"/>
          </a:xfrm>
          <a:custGeom>
            <a:avLst/>
            <a:gdLst/>
            <a:ahLst/>
            <a:cxnLst/>
            <a:rect l="l" t="t" r="r" b="b"/>
            <a:pathLst>
              <a:path w="387984" h="2029460">
                <a:moveTo>
                  <a:pt x="387858" y="1961388"/>
                </a:moveTo>
                <a:lnTo>
                  <a:pt x="387858" y="67056"/>
                </a:lnTo>
                <a:lnTo>
                  <a:pt x="365255" y="17259"/>
                </a:lnTo>
                <a:lnTo>
                  <a:pt x="326898" y="0"/>
                </a:lnTo>
                <a:lnTo>
                  <a:pt x="67818" y="0"/>
                </a:lnTo>
                <a:lnTo>
                  <a:pt x="27679" y="12963"/>
                </a:lnTo>
                <a:lnTo>
                  <a:pt x="3047" y="47244"/>
                </a:lnTo>
                <a:lnTo>
                  <a:pt x="0" y="67056"/>
                </a:lnTo>
                <a:lnTo>
                  <a:pt x="0" y="1962150"/>
                </a:lnTo>
                <a:lnTo>
                  <a:pt x="8382" y="1993622"/>
                </a:lnTo>
                <a:lnTo>
                  <a:pt x="8382" y="67056"/>
                </a:lnTo>
                <a:lnTo>
                  <a:pt x="9905" y="54864"/>
                </a:lnTo>
                <a:lnTo>
                  <a:pt x="30480" y="21336"/>
                </a:lnTo>
                <a:lnTo>
                  <a:pt x="67818" y="8382"/>
                </a:lnTo>
                <a:lnTo>
                  <a:pt x="327660" y="8490"/>
                </a:lnTo>
                <a:lnTo>
                  <a:pt x="364135" y="27784"/>
                </a:lnTo>
                <a:lnTo>
                  <a:pt x="379476" y="67818"/>
                </a:lnTo>
                <a:lnTo>
                  <a:pt x="379476" y="1992697"/>
                </a:lnTo>
                <a:lnTo>
                  <a:pt x="381958" y="1988905"/>
                </a:lnTo>
                <a:lnTo>
                  <a:pt x="387096" y="1968246"/>
                </a:lnTo>
                <a:lnTo>
                  <a:pt x="387858" y="1961388"/>
                </a:lnTo>
                <a:close/>
              </a:path>
              <a:path w="387984" h="2029460">
                <a:moveTo>
                  <a:pt x="379476" y="1992697"/>
                </a:moveTo>
                <a:lnTo>
                  <a:pt x="379476" y="1961388"/>
                </a:lnTo>
                <a:lnTo>
                  <a:pt x="378714" y="1968246"/>
                </a:lnTo>
                <a:lnTo>
                  <a:pt x="377952" y="1973580"/>
                </a:lnTo>
                <a:lnTo>
                  <a:pt x="344188" y="2015608"/>
                </a:lnTo>
                <a:lnTo>
                  <a:pt x="67818" y="2020824"/>
                </a:lnTo>
                <a:lnTo>
                  <a:pt x="49249" y="2017675"/>
                </a:lnTo>
                <a:lnTo>
                  <a:pt x="11430" y="1978914"/>
                </a:lnTo>
                <a:lnTo>
                  <a:pt x="8382" y="1961388"/>
                </a:lnTo>
                <a:lnTo>
                  <a:pt x="8382" y="1993622"/>
                </a:lnTo>
                <a:lnTo>
                  <a:pt x="35814" y="2020824"/>
                </a:lnTo>
                <a:lnTo>
                  <a:pt x="67818" y="2029206"/>
                </a:lnTo>
                <a:lnTo>
                  <a:pt x="320802" y="2029206"/>
                </a:lnTo>
                <a:lnTo>
                  <a:pt x="327660" y="2028444"/>
                </a:lnTo>
                <a:lnTo>
                  <a:pt x="333756" y="2027682"/>
                </a:lnTo>
                <a:lnTo>
                  <a:pt x="353595" y="2020309"/>
                </a:lnTo>
                <a:lnTo>
                  <a:pt x="370227" y="2006822"/>
                </a:lnTo>
                <a:lnTo>
                  <a:pt x="379476" y="1992697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6527177" y="4679441"/>
            <a:ext cx="387096" cy="1099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6527177" y="4679441"/>
            <a:ext cx="387350" cy="1103630"/>
          </a:xfrm>
          <a:custGeom>
            <a:avLst/>
            <a:gdLst/>
            <a:ahLst/>
            <a:cxnLst/>
            <a:rect l="l" t="t" r="r" b="b"/>
            <a:pathLst>
              <a:path w="387350" h="1103629">
                <a:moveTo>
                  <a:pt x="387096" y="1043178"/>
                </a:moveTo>
                <a:lnTo>
                  <a:pt x="387096" y="60198"/>
                </a:lnTo>
                <a:lnTo>
                  <a:pt x="364955" y="17335"/>
                </a:lnTo>
                <a:lnTo>
                  <a:pt x="326898" y="762"/>
                </a:lnTo>
                <a:lnTo>
                  <a:pt x="320040" y="0"/>
                </a:lnTo>
                <a:lnTo>
                  <a:pt x="67056" y="0"/>
                </a:lnTo>
                <a:lnTo>
                  <a:pt x="27317" y="13144"/>
                </a:lnTo>
                <a:lnTo>
                  <a:pt x="3047" y="47244"/>
                </a:lnTo>
                <a:lnTo>
                  <a:pt x="761" y="60960"/>
                </a:lnTo>
                <a:lnTo>
                  <a:pt x="0" y="67056"/>
                </a:lnTo>
                <a:lnTo>
                  <a:pt x="0" y="1036320"/>
                </a:lnTo>
                <a:lnTo>
                  <a:pt x="8382" y="1068624"/>
                </a:lnTo>
                <a:lnTo>
                  <a:pt x="8382" y="67056"/>
                </a:lnTo>
                <a:lnTo>
                  <a:pt x="9144" y="60960"/>
                </a:lnTo>
                <a:lnTo>
                  <a:pt x="30480" y="22098"/>
                </a:lnTo>
                <a:lnTo>
                  <a:pt x="34290" y="18288"/>
                </a:lnTo>
                <a:lnTo>
                  <a:pt x="320040" y="8382"/>
                </a:lnTo>
                <a:lnTo>
                  <a:pt x="332232" y="9906"/>
                </a:lnTo>
                <a:lnTo>
                  <a:pt x="373776" y="43388"/>
                </a:lnTo>
                <a:lnTo>
                  <a:pt x="378714" y="1068123"/>
                </a:lnTo>
                <a:lnTo>
                  <a:pt x="381486" y="1063907"/>
                </a:lnTo>
                <a:lnTo>
                  <a:pt x="387096" y="1043178"/>
                </a:lnTo>
                <a:close/>
              </a:path>
              <a:path w="387350" h="1103629">
                <a:moveTo>
                  <a:pt x="378714" y="1068123"/>
                </a:moveTo>
                <a:lnTo>
                  <a:pt x="378714" y="1042416"/>
                </a:lnTo>
                <a:lnTo>
                  <a:pt x="377952" y="1048512"/>
                </a:lnTo>
                <a:lnTo>
                  <a:pt x="371004" y="1066170"/>
                </a:lnTo>
                <a:lnTo>
                  <a:pt x="359602" y="1080301"/>
                </a:lnTo>
                <a:lnTo>
                  <a:pt x="344421" y="1090158"/>
                </a:lnTo>
                <a:lnTo>
                  <a:pt x="326136" y="1094994"/>
                </a:lnTo>
                <a:lnTo>
                  <a:pt x="67056" y="1094994"/>
                </a:lnTo>
                <a:lnTo>
                  <a:pt x="19266" y="1070517"/>
                </a:lnTo>
                <a:lnTo>
                  <a:pt x="9906" y="1047750"/>
                </a:lnTo>
                <a:lnTo>
                  <a:pt x="8382" y="1042416"/>
                </a:lnTo>
                <a:lnTo>
                  <a:pt x="18692" y="1083185"/>
                </a:lnTo>
                <a:lnTo>
                  <a:pt x="25146" y="1088136"/>
                </a:lnTo>
                <a:lnTo>
                  <a:pt x="29718" y="1091946"/>
                </a:lnTo>
                <a:lnTo>
                  <a:pt x="326898" y="1103376"/>
                </a:lnTo>
                <a:lnTo>
                  <a:pt x="333756" y="1102614"/>
                </a:lnTo>
                <a:lnTo>
                  <a:pt x="353823" y="1094450"/>
                </a:lnTo>
                <a:lnTo>
                  <a:pt x="370065" y="1081273"/>
                </a:lnTo>
                <a:lnTo>
                  <a:pt x="378714" y="1068123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6116447" y="4137659"/>
            <a:ext cx="432434" cy="546735"/>
          </a:xfrm>
          <a:custGeom>
            <a:avLst/>
            <a:gdLst/>
            <a:ahLst/>
            <a:cxnLst/>
            <a:rect l="l" t="t" r="r" b="b"/>
            <a:pathLst>
              <a:path w="432434" h="546735">
                <a:moveTo>
                  <a:pt x="393916" y="491122"/>
                </a:moveTo>
                <a:lnTo>
                  <a:pt x="6857" y="0"/>
                </a:lnTo>
                <a:lnTo>
                  <a:pt x="0" y="5334"/>
                </a:lnTo>
                <a:lnTo>
                  <a:pt x="387074" y="496476"/>
                </a:lnTo>
                <a:lnTo>
                  <a:pt x="393916" y="491122"/>
                </a:lnTo>
                <a:close/>
              </a:path>
              <a:path w="432434" h="546735">
                <a:moveTo>
                  <a:pt x="400811" y="531610"/>
                </a:moveTo>
                <a:lnTo>
                  <a:pt x="400811" y="499872"/>
                </a:lnTo>
                <a:lnTo>
                  <a:pt x="393953" y="505206"/>
                </a:lnTo>
                <a:lnTo>
                  <a:pt x="387074" y="496476"/>
                </a:lnTo>
                <a:lnTo>
                  <a:pt x="364235" y="514350"/>
                </a:lnTo>
                <a:lnTo>
                  <a:pt x="400811" y="531610"/>
                </a:lnTo>
                <a:close/>
              </a:path>
              <a:path w="432434" h="546735">
                <a:moveTo>
                  <a:pt x="400811" y="499872"/>
                </a:moveTo>
                <a:lnTo>
                  <a:pt x="393916" y="491122"/>
                </a:lnTo>
                <a:lnTo>
                  <a:pt x="387074" y="496476"/>
                </a:lnTo>
                <a:lnTo>
                  <a:pt x="393953" y="505206"/>
                </a:lnTo>
                <a:lnTo>
                  <a:pt x="400811" y="499872"/>
                </a:lnTo>
                <a:close/>
              </a:path>
              <a:path w="432434" h="546735">
                <a:moveTo>
                  <a:pt x="432053" y="546354"/>
                </a:moveTo>
                <a:lnTo>
                  <a:pt x="416813" y="473202"/>
                </a:lnTo>
                <a:lnTo>
                  <a:pt x="393916" y="491122"/>
                </a:lnTo>
                <a:lnTo>
                  <a:pt x="400811" y="499872"/>
                </a:lnTo>
                <a:lnTo>
                  <a:pt x="400811" y="531610"/>
                </a:lnTo>
                <a:lnTo>
                  <a:pt x="432053" y="54635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6117209" y="5779008"/>
            <a:ext cx="462280" cy="384810"/>
          </a:xfrm>
          <a:custGeom>
            <a:avLst/>
            <a:gdLst/>
            <a:ahLst/>
            <a:cxnLst/>
            <a:rect l="l" t="t" r="r" b="b"/>
            <a:pathLst>
              <a:path w="462279" h="384810">
                <a:moveTo>
                  <a:pt x="412739" y="46051"/>
                </a:moveTo>
                <a:lnTo>
                  <a:pt x="407226" y="39358"/>
                </a:lnTo>
                <a:lnTo>
                  <a:pt x="0" y="378714"/>
                </a:lnTo>
                <a:lnTo>
                  <a:pt x="5333" y="384810"/>
                </a:lnTo>
                <a:lnTo>
                  <a:pt x="412739" y="46051"/>
                </a:lnTo>
                <a:close/>
              </a:path>
              <a:path w="462279" h="384810">
                <a:moveTo>
                  <a:pt x="461771" y="0"/>
                </a:moveTo>
                <a:lnTo>
                  <a:pt x="388619" y="16764"/>
                </a:lnTo>
                <a:lnTo>
                  <a:pt x="407226" y="39358"/>
                </a:lnTo>
                <a:lnTo>
                  <a:pt x="416051" y="32004"/>
                </a:lnTo>
                <a:lnTo>
                  <a:pt x="421385" y="38862"/>
                </a:lnTo>
                <a:lnTo>
                  <a:pt x="421385" y="56551"/>
                </a:lnTo>
                <a:lnTo>
                  <a:pt x="431291" y="68580"/>
                </a:lnTo>
                <a:lnTo>
                  <a:pt x="461771" y="0"/>
                </a:lnTo>
                <a:close/>
              </a:path>
              <a:path w="462279" h="384810">
                <a:moveTo>
                  <a:pt x="421385" y="38862"/>
                </a:moveTo>
                <a:lnTo>
                  <a:pt x="416051" y="32004"/>
                </a:lnTo>
                <a:lnTo>
                  <a:pt x="407226" y="39358"/>
                </a:lnTo>
                <a:lnTo>
                  <a:pt x="412739" y="46051"/>
                </a:lnTo>
                <a:lnTo>
                  <a:pt x="421385" y="38862"/>
                </a:lnTo>
                <a:close/>
              </a:path>
              <a:path w="462279" h="384810">
                <a:moveTo>
                  <a:pt x="421385" y="56551"/>
                </a:moveTo>
                <a:lnTo>
                  <a:pt x="421385" y="38862"/>
                </a:lnTo>
                <a:lnTo>
                  <a:pt x="412739" y="46051"/>
                </a:lnTo>
                <a:lnTo>
                  <a:pt x="421385" y="5655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6899021" y="4201667"/>
            <a:ext cx="422909" cy="485140"/>
          </a:xfrm>
          <a:custGeom>
            <a:avLst/>
            <a:gdLst/>
            <a:ahLst/>
            <a:cxnLst/>
            <a:rect l="l" t="t" r="r" b="b"/>
            <a:pathLst>
              <a:path w="422909" h="485139">
                <a:moveTo>
                  <a:pt x="382121" y="53286"/>
                </a:moveTo>
                <a:lnTo>
                  <a:pt x="376036" y="47939"/>
                </a:lnTo>
                <a:lnTo>
                  <a:pt x="0" y="479298"/>
                </a:lnTo>
                <a:lnTo>
                  <a:pt x="6096" y="484632"/>
                </a:lnTo>
                <a:lnTo>
                  <a:pt x="382121" y="53286"/>
                </a:lnTo>
                <a:close/>
              </a:path>
              <a:path w="422909" h="485139">
                <a:moveTo>
                  <a:pt x="422910" y="0"/>
                </a:moveTo>
                <a:lnTo>
                  <a:pt x="353568" y="28194"/>
                </a:lnTo>
                <a:lnTo>
                  <a:pt x="376036" y="47939"/>
                </a:lnTo>
                <a:lnTo>
                  <a:pt x="383286" y="39624"/>
                </a:lnTo>
                <a:lnTo>
                  <a:pt x="389382" y="44958"/>
                </a:lnTo>
                <a:lnTo>
                  <a:pt x="389382" y="59666"/>
                </a:lnTo>
                <a:lnTo>
                  <a:pt x="403860" y="72390"/>
                </a:lnTo>
                <a:lnTo>
                  <a:pt x="422910" y="0"/>
                </a:lnTo>
                <a:close/>
              </a:path>
              <a:path w="422909" h="485139">
                <a:moveTo>
                  <a:pt x="389382" y="44958"/>
                </a:moveTo>
                <a:lnTo>
                  <a:pt x="383286" y="39624"/>
                </a:lnTo>
                <a:lnTo>
                  <a:pt x="376036" y="47939"/>
                </a:lnTo>
                <a:lnTo>
                  <a:pt x="382121" y="53286"/>
                </a:lnTo>
                <a:lnTo>
                  <a:pt x="389382" y="44958"/>
                </a:lnTo>
                <a:close/>
              </a:path>
              <a:path w="422909" h="485139">
                <a:moveTo>
                  <a:pt x="389382" y="59666"/>
                </a:moveTo>
                <a:lnTo>
                  <a:pt x="389382" y="44958"/>
                </a:lnTo>
                <a:lnTo>
                  <a:pt x="382121" y="53286"/>
                </a:lnTo>
                <a:lnTo>
                  <a:pt x="389382" y="5966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6899021" y="5739384"/>
            <a:ext cx="437515" cy="421640"/>
          </a:xfrm>
          <a:custGeom>
            <a:avLst/>
            <a:gdLst/>
            <a:ahLst/>
            <a:cxnLst/>
            <a:rect l="l" t="t" r="r" b="b"/>
            <a:pathLst>
              <a:path w="437515" h="421639">
                <a:moveTo>
                  <a:pt x="391859" y="372332"/>
                </a:moveTo>
                <a:lnTo>
                  <a:pt x="6096" y="0"/>
                </a:lnTo>
                <a:lnTo>
                  <a:pt x="0" y="6096"/>
                </a:lnTo>
                <a:lnTo>
                  <a:pt x="386237" y="378139"/>
                </a:lnTo>
                <a:lnTo>
                  <a:pt x="391859" y="372332"/>
                </a:lnTo>
                <a:close/>
              </a:path>
              <a:path w="437515" h="421639">
                <a:moveTo>
                  <a:pt x="400050" y="409866"/>
                </a:moveTo>
                <a:lnTo>
                  <a:pt x="400050" y="380238"/>
                </a:lnTo>
                <a:lnTo>
                  <a:pt x="393954" y="385571"/>
                </a:lnTo>
                <a:lnTo>
                  <a:pt x="386237" y="378139"/>
                </a:lnTo>
                <a:lnTo>
                  <a:pt x="365760" y="399288"/>
                </a:lnTo>
                <a:lnTo>
                  <a:pt x="400050" y="409866"/>
                </a:lnTo>
                <a:close/>
              </a:path>
              <a:path w="437515" h="421639">
                <a:moveTo>
                  <a:pt x="400050" y="380238"/>
                </a:moveTo>
                <a:lnTo>
                  <a:pt x="391859" y="372332"/>
                </a:lnTo>
                <a:lnTo>
                  <a:pt x="386237" y="378139"/>
                </a:lnTo>
                <a:lnTo>
                  <a:pt x="393954" y="385571"/>
                </a:lnTo>
                <a:lnTo>
                  <a:pt x="400050" y="380238"/>
                </a:lnTo>
                <a:close/>
              </a:path>
              <a:path w="437515" h="421639">
                <a:moveTo>
                  <a:pt x="437388" y="421386"/>
                </a:moveTo>
                <a:lnTo>
                  <a:pt x="412242" y="351281"/>
                </a:lnTo>
                <a:lnTo>
                  <a:pt x="391859" y="372332"/>
                </a:lnTo>
                <a:lnTo>
                  <a:pt x="400050" y="380238"/>
                </a:lnTo>
                <a:lnTo>
                  <a:pt x="400050" y="409866"/>
                </a:lnTo>
                <a:lnTo>
                  <a:pt x="437388" y="42138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 txBox="1"/>
          <p:nvPr/>
        </p:nvSpPr>
        <p:spPr>
          <a:xfrm>
            <a:off x="5728849" y="6180835"/>
            <a:ext cx="4311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libri" panose="020F0502020204030204"/>
                <a:cs typeface="Calibri" panose="020F0502020204030204"/>
              </a:rPr>
              <a:t>1000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7"/>
          <p:cNvSpPr txBox="1"/>
          <p:nvPr/>
        </p:nvSpPr>
        <p:spPr>
          <a:xfrm>
            <a:off x="7307107" y="6180835"/>
            <a:ext cx="4311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libri" panose="020F0502020204030204"/>
                <a:cs typeface="Calibri" panose="020F0502020204030204"/>
              </a:rPr>
              <a:t>1000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8"/>
          <p:cNvSpPr txBox="1"/>
          <p:nvPr/>
        </p:nvSpPr>
        <p:spPr>
          <a:xfrm>
            <a:off x="6582298" y="5798320"/>
            <a:ext cx="3295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latin typeface="Calibri" panose="020F0502020204030204"/>
                <a:cs typeface="Calibri" panose="020F0502020204030204"/>
              </a:rPr>
              <a:t>200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5254637" y="4201667"/>
            <a:ext cx="422909" cy="485140"/>
          </a:xfrm>
          <a:custGeom>
            <a:avLst/>
            <a:gdLst/>
            <a:ahLst/>
            <a:cxnLst/>
            <a:rect l="l" t="t" r="r" b="b"/>
            <a:pathLst>
              <a:path w="422910" h="485139">
                <a:moveTo>
                  <a:pt x="382121" y="53286"/>
                </a:moveTo>
                <a:lnTo>
                  <a:pt x="376036" y="47939"/>
                </a:lnTo>
                <a:lnTo>
                  <a:pt x="0" y="479297"/>
                </a:lnTo>
                <a:lnTo>
                  <a:pt x="6096" y="484631"/>
                </a:lnTo>
                <a:lnTo>
                  <a:pt x="382121" y="53286"/>
                </a:lnTo>
                <a:close/>
              </a:path>
              <a:path w="422910" h="485139">
                <a:moveTo>
                  <a:pt x="422910" y="0"/>
                </a:moveTo>
                <a:lnTo>
                  <a:pt x="353568" y="28193"/>
                </a:lnTo>
                <a:lnTo>
                  <a:pt x="376036" y="47939"/>
                </a:lnTo>
                <a:lnTo>
                  <a:pt x="383286" y="39623"/>
                </a:lnTo>
                <a:lnTo>
                  <a:pt x="389382" y="44957"/>
                </a:lnTo>
                <a:lnTo>
                  <a:pt x="389382" y="59666"/>
                </a:lnTo>
                <a:lnTo>
                  <a:pt x="403860" y="72389"/>
                </a:lnTo>
                <a:lnTo>
                  <a:pt x="422910" y="0"/>
                </a:lnTo>
                <a:close/>
              </a:path>
              <a:path w="422910" h="485139">
                <a:moveTo>
                  <a:pt x="389382" y="44957"/>
                </a:moveTo>
                <a:lnTo>
                  <a:pt x="383286" y="39623"/>
                </a:lnTo>
                <a:lnTo>
                  <a:pt x="376036" y="47939"/>
                </a:lnTo>
                <a:lnTo>
                  <a:pt x="382121" y="53286"/>
                </a:lnTo>
                <a:lnTo>
                  <a:pt x="389382" y="44957"/>
                </a:lnTo>
                <a:close/>
              </a:path>
              <a:path w="422910" h="485139">
                <a:moveTo>
                  <a:pt x="389382" y="59666"/>
                </a:moveTo>
                <a:lnTo>
                  <a:pt x="389382" y="44957"/>
                </a:lnTo>
                <a:lnTo>
                  <a:pt x="382121" y="53286"/>
                </a:lnTo>
                <a:lnTo>
                  <a:pt x="389382" y="5966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254637" y="5739384"/>
            <a:ext cx="436880" cy="421640"/>
          </a:xfrm>
          <a:custGeom>
            <a:avLst/>
            <a:gdLst/>
            <a:ahLst/>
            <a:cxnLst/>
            <a:rect l="l" t="t" r="r" b="b"/>
            <a:pathLst>
              <a:path w="436879" h="421639">
                <a:moveTo>
                  <a:pt x="391851" y="372340"/>
                </a:moveTo>
                <a:lnTo>
                  <a:pt x="5334" y="0"/>
                </a:lnTo>
                <a:lnTo>
                  <a:pt x="0" y="6096"/>
                </a:lnTo>
                <a:lnTo>
                  <a:pt x="386237" y="378139"/>
                </a:lnTo>
                <a:lnTo>
                  <a:pt x="391851" y="372340"/>
                </a:lnTo>
                <a:close/>
              </a:path>
              <a:path w="436879" h="421639">
                <a:moveTo>
                  <a:pt x="400050" y="409980"/>
                </a:moveTo>
                <a:lnTo>
                  <a:pt x="400050" y="380238"/>
                </a:lnTo>
                <a:lnTo>
                  <a:pt x="393954" y="385571"/>
                </a:lnTo>
                <a:lnTo>
                  <a:pt x="386237" y="378139"/>
                </a:lnTo>
                <a:lnTo>
                  <a:pt x="365760" y="399288"/>
                </a:lnTo>
                <a:lnTo>
                  <a:pt x="400050" y="409980"/>
                </a:lnTo>
                <a:close/>
              </a:path>
              <a:path w="436879" h="421639">
                <a:moveTo>
                  <a:pt x="400050" y="380238"/>
                </a:moveTo>
                <a:lnTo>
                  <a:pt x="391851" y="372340"/>
                </a:lnTo>
                <a:lnTo>
                  <a:pt x="386237" y="378139"/>
                </a:lnTo>
                <a:lnTo>
                  <a:pt x="393954" y="385571"/>
                </a:lnTo>
                <a:lnTo>
                  <a:pt x="400050" y="380238"/>
                </a:lnTo>
                <a:close/>
              </a:path>
              <a:path w="436879" h="421639">
                <a:moveTo>
                  <a:pt x="436626" y="421386"/>
                </a:moveTo>
                <a:lnTo>
                  <a:pt x="412242" y="351281"/>
                </a:lnTo>
                <a:lnTo>
                  <a:pt x="391851" y="372340"/>
                </a:lnTo>
                <a:lnTo>
                  <a:pt x="400050" y="380238"/>
                </a:lnTo>
                <a:lnTo>
                  <a:pt x="400050" y="409980"/>
                </a:lnTo>
                <a:lnTo>
                  <a:pt x="436626" y="42138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5770511" y="3826764"/>
            <a:ext cx="1915795" cy="196850"/>
          </a:xfrm>
          <a:custGeom>
            <a:avLst/>
            <a:gdLst/>
            <a:ahLst/>
            <a:cxnLst/>
            <a:rect l="l" t="t" r="r" b="b"/>
            <a:pathLst>
              <a:path w="1915795" h="196850">
                <a:moveTo>
                  <a:pt x="958202" y="23153"/>
                </a:moveTo>
                <a:lnTo>
                  <a:pt x="954786" y="14478"/>
                </a:lnTo>
                <a:lnTo>
                  <a:pt x="954024" y="9144"/>
                </a:lnTo>
                <a:lnTo>
                  <a:pt x="954024" y="3810"/>
                </a:lnTo>
                <a:lnTo>
                  <a:pt x="953262" y="8382"/>
                </a:lnTo>
                <a:lnTo>
                  <a:pt x="953262" y="12954"/>
                </a:lnTo>
                <a:lnTo>
                  <a:pt x="937978" y="49359"/>
                </a:lnTo>
                <a:lnTo>
                  <a:pt x="908280" y="75733"/>
                </a:lnTo>
                <a:lnTo>
                  <a:pt x="870592" y="91481"/>
                </a:lnTo>
                <a:lnTo>
                  <a:pt x="831341" y="96012"/>
                </a:lnTo>
                <a:lnTo>
                  <a:pt x="130302" y="96012"/>
                </a:lnTo>
                <a:lnTo>
                  <a:pt x="117348" y="96774"/>
                </a:lnTo>
                <a:lnTo>
                  <a:pt x="78652" y="104613"/>
                </a:lnTo>
                <a:lnTo>
                  <a:pt x="42943" y="122477"/>
                </a:lnTo>
                <a:lnTo>
                  <a:pt x="15290" y="149968"/>
                </a:lnTo>
                <a:lnTo>
                  <a:pt x="761" y="186690"/>
                </a:lnTo>
                <a:lnTo>
                  <a:pt x="0" y="192024"/>
                </a:lnTo>
                <a:lnTo>
                  <a:pt x="0" y="196596"/>
                </a:lnTo>
                <a:lnTo>
                  <a:pt x="8382" y="196596"/>
                </a:lnTo>
                <a:lnTo>
                  <a:pt x="8382" y="192024"/>
                </a:lnTo>
                <a:lnTo>
                  <a:pt x="9144" y="187452"/>
                </a:lnTo>
                <a:lnTo>
                  <a:pt x="24411" y="151003"/>
                </a:lnTo>
                <a:lnTo>
                  <a:pt x="54016" y="125091"/>
                </a:lnTo>
                <a:lnTo>
                  <a:pt x="91665" y="109595"/>
                </a:lnTo>
                <a:lnTo>
                  <a:pt x="130302" y="104494"/>
                </a:lnTo>
                <a:lnTo>
                  <a:pt x="844296" y="104394"/>
                </a:lnTo>
                <a:lnTo>
                  <a:pt x="882996" y="96579"/>
                </a:lnTo>
                <a:lnTo>
                  <a:pt x="919062" y="78700"/>
                </a:lnTo>
                <a:lnTo>
                  <a:pt x="947082" y="51189"/>
                </a:lnTo>
                <a:lnTo>
                  <a:pt x="958202" y="23153"/>
                </a:lnTo>
                <a:close/>
              </a:path>
              <a:path w="1915795" h="196850">
                <a:moveTo>
                  <a:pt x="962406" y="4572"/>
                </a:moveTo>
                <a:lnTo>
                  <a:pt x="962406" y="3810"/>
                </a:lnTo>
                <a:lnTo>
                  <a:pt x="961644" y="1524"/>
                </a:lnTo>
                <a:lnTo>
                  <a:pt x="960119" y="0"/>
                </a:lnTo>
                <a:lnTo>
                  <a:pt x="955547" y="0"/>
                </a:lnTo>
                <a:lnTo>
                  <a:pt x="954024" y="1524"/>
                </a:lnTo>
                <a:lnTo>
                  <a:pt x="954024" y="4572"/>
                </a:lnTo>
                <a:lnTo>
                  <a:pt x="962406" y="4572"/>
                </a:lnTo>
                <a:close/>
              </a:path>
              <a:path w="1915795" h="196850">
                <a:moveTo>
                  <a:pt x="962406" y="4572"/>
                </a:moveTo>
                <a:lnTo>
                  <a:pt x="954024" y="4572"/>
                </a:lnTo>
                <a:lnTo>
                  <a:pt x="954024" y="9144"/>
                </a:lnTo>
                <a:lnTo>
                  <a:pt x="954786" y="14478"/>
                </a:lnTo>
                <a:lnTo>
                  <a:pt x="958202" y="23153"/>
                </a:lnTo>
                <a:lnTo>
                  <a:pt x="961644" y="14478"/>
                </a:lnTo>
                <a:lnTo>
                  <a:pt x="961644" y="9144"/>
                </a:lnTo>
                <a:lnTo>
                  <a:pt x="962406" y="4572"/>
                </a:lnTo>
                <a:close/>
              </a:path>
              <a:path w="1915795" h="196850">
                <a:moveTo>
                  <a:pt x="1915668" y="196596"/>
                </a:moveTo>
                <a:lnTo>
                  <a:pt x="1915668" y="191262"/>
                </a:lnTo>
                <a:lnTo>
                  <a:pt x="1914906" y="185928"/>
                </a:lnTo>
                <a:lnTo>
                  <a:pt x="1898483" y="146804"/>
                </a:lnTo>
                <a:lnTo>
                  <a:pt x="1867242" y="118652"/>
                </a:lnTo>
                <a:lnTo>
                  <a:pt x="1827448" y="101660"/>
                </a:lnTo>
                <a:lnTo>
                  <a:pt x="1785366" y="96012"/>
                </a:lnTo>
                <a:lnTo>
                  <a:pt x="1072134" y="96012"/>
                </a:lnTo>
                <a:lnTo>
                  <a:pt x="1036077" y="89036"/>
                </a:lnTo>
                <a:lnTo>
                  <a:pt x="1002739" y="72771"/>
                </a:lnTo>
                <a:lnTo>
                  <a:pt x="976666" y="47552"/>
                </a:lnTo>
                <a:lnTo>
                  <a:pt x="962406" y="13716"/>
                </a:lnTo>
                <a:lnTo>
                  <a:pt x="962406" y="4572"/>
                </a:lnTo>
                <a:lnTo>
                  <a:pt x="961644" y="9144"/>
                </a:lnTo>
                <a:lnTo>
                  <a:pt x="961644" y="14478"/>
                </a:lnTo>
                <a:lnTo>
                  <a:pt x="958202" y="23153"/>
                </a:lnTo>
                <a:lnTo>
                  <a:pt x="970249" y="53744"/>
                </a:lnTo>
                <a:lnTo>
                  <a:pt x="1001939" y="82267"/>
                </a:lnTo>
                <a:lnTo>
                  <a:pt x="1042438" y="99374"/>
                </a:lnTo>
                <a:lnTo>
                  <a:pt x="1084326" y="104394"/>
                </a:lnTo>
                <a:lnTo>
                  <a:pt x="1785366" y="104394"/>
                </a:lnTo>
                <a:lnTo>
                  <a:pt x="1797558" y="105156"/>
                </a:lnTo>
                <a:lnTo>
                  <a:pt x="1867057" y="128206"/>
                </a:lnTo>
                <a:lnTo>
                  <a:pt x="1906524" y="187452"/>
                </a:lnTo>
                <a:lnTo>
                  <a:pt x="1907286" y="192024"/>
                </a:lnTo>
                <a:lnTo>
                  <a:pt x="1907286" y="196596"/>
                </a:lnTo>
                <a:lnTo>
                  <a:pt x="1915668" y="19659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 txBox="1"/>
          <p:nvPr/>
        </p:nvSpPr>
        <p:spPr>
          <a:xfrm>
            <a:off x="6108325" y="3526028"/>
            <a:ext cx="1228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自动编码过程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650367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ja-JP" altLang="en-US" sz="180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sz="180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机器学习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7.1  </a:t>
            </a:r>
            <a:r>
              <a:rPr lang="zh-CN" altLang="en-US" b="1" dirty="0">
                <a:latin typeface="Times New Roman" panose="02020603050405020304" pitchFamily="18" charset="0"/>
              </a:rPr>
              <a:t>机器学习相关</a:t>
            </a:r>
            <a:r>
              <a:rPr lang="zh-CN" altLang="en-US" b="1" dirty="0">
                <a:latin typeface="Times New Roman" panose="02020603050405020304" pitchFamily="18" charset="0"/>
              </a:rPr>
              <a:t>概念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7.2  </a:t>
            </a:r>
            <a:r>
              <a:rPr lang="zh-CN" altLang="en-US" b="1" dirty="0">
                <a:latin typeface="Times New Roman" panose="02020603050405020304" pitchFamily="18" charset="0"/>
              </a:rPr>
              <a:t>有监督学习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7.3  </a:t>
            </a:r>
            <a:r>
              <a:rPr lang="zh-CN" altLang="en-US" b="1" dirty="0">
                <a:latin typeface="Times New Roman" panose="02020603050405020304" pitchFamily="18" charset="0"/>
              </a:rPr>
              <a:t>无监督学习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7.4  </a:t>
            </a:r>
            <a:r>
              <a:rPr lang="zh-CN" altLang="en-US" b="1" dirty="0">
                <a:latin typeface="Times New Roman" panose="02020603050405020304" pitchFamily="18" charset="0"/>
              </a:rPr>
              <a:t>弱</a:t>
            </a:r>
            <a:r>
              <a:rPr lang="en-US" altLang="zh-CN" b="1" dirty="0">
                <a:latin typeface="Times New Roman" panose="02020603050405020304" pitchFamily="18" charset="0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</a:rPr>
              <a:t>半监督学习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7.5  </a:t>
            </a:r>
            <a:r>
              <a:rPr lang="zh-CN" altLang="en-US" b="1" dirty="0">
                <a:latin typeface="Times New Roman" panose="02020603050405020304" pitchFamily="18" charset="0"/>
              </a:rPr>
              <a:t>强化学习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3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26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3">
                                            <p:txEl>
                                              <p:charRg st="26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>
                                            <p:txEl>
                                              <p:charRg st="26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083">
                                            <p:txEl>
                                              <p:charRg st="4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083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advAuto="100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5400"/>
              <a:t>弱监督学习</a:t>
            </a:r>
            <a:endParaRPr lang="zh-CN" altLang="en-US" sz="5400"/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弱监督学习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245624" y="982472"/>
            <a:ext cx="786384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61260" algn="l"/>
                <a:tab pos="5400675" algn="l"/>
              </a:tabLst>
            </a:pPr>
            <a:r>
              <a:rPr lang="zh-CN" spc="5" dirty="0"/>
              <a:t>有</a:t>
            </a:r>
            <a:r>
              <a:rPr spc="5" dirty="0"/>
              <a:t>监督学习</a:t>
            </a:r>
            <a:r>
              <a:rPr spc="5" dirty="0"/>
              <a:t>	 </a:t>
            </a:r>
            <a:r>
              <a:rPr spc="5" dirty="0"/>
              <a:t>弱监督学习</a:t>
            </a:r>
            <a:r>
              <a:rPr spc="5" dirty="0"/>
              <a:t>	</a:t>
            </a:r>
            <a:r>
              <a:rPr spc="5" dirty="0"/>
              <a:t>无监督学习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245624" y="2450845"/>
            <a:ext cx="8519795" cy="1506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lang="zh-CN"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有</a:t>
            </a: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监督学习：方法丰富、研究充分、性能好、成本高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060"/>
              </a:buClr>
              <a:buFont typeface="Arial" panose="020B0604020202020204"/>
              <a:buChar char="•"/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13690" indent="-300990">
              <a:lnSpc>
                <a:spcPct val="100000"/>
              </a:lnSpc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无监督学习：方法简单、数据成本低、性能难以提升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245624" y="4503670"/>
            <a:ext cx="24644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弱监督学习：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3040566" y="4418795"/>
            <a:ext cx="328676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 marR="5080" indent="-55245">
              <a:lnSpc>
                <a:spcPct val="120000"/>
              </a:lnSpc>
              <a:spcBef>
                <a:spcPts val="95"/>
              </a:spcBef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对部分数据引入监督 </a:t>
            </a: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使用间接的答案信息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704350" y="4588764"/>
            <a:ext cx="201295" cy="906780"/>
          </a:xfrm>
          <a:custGeom>
            <a:avLst/>
            <a:gdLst/>
            <a:ahLst/>
            <a:cxnLst/>
            <a:rect l="l" t="t" r="r" b="b"/>
            <a:pathLst>
              <a:path w="201295" h="906779">
                <a:moveTo>
                  <a:pt x="201167" y="22859"/>
                </a:moveTo>
                <a:lnTo>
                  <a:pt x="200405" y="0"/>
                </a:lnTo>
                <a:lnTo>
                  <a:pt x="193547" y="761"/>
                </a:lnTo>
                <a:lnTo>
                  <a:pt x="188213" y="2285"/>
                </a:lnTo>
                <a:lnTo>
                  <a:pt x="152041" y="24788"/>
                </a:lnTo>
                <a:lnTo>
                  <a:pt x="125803" y="66508"/>
                </a:lnTo>
                <a:lnTo>
                  <a:pt x="108355" y="117703"/>
                </a:lnTo>
                <a:lnTo>
                  <a:pt x="98552" y="168631"/>
                </a:lnTo>
                <a:lnTo>
                  <a:pt x="95249" y="209549"/>
                </a:lnTo>
                <a:lnTo>
                  <a:pt x="94487" y="232409"/>
                </a:lnTo>
                <a:lnTo>
                  <a:pt x="94487" y="254507"/>
                </a:lnTo>
                <a:lnTo>
                  <a:pt x="91926" y="289152"/>
                </a:lnTo>
                <a:lnTo>
                  <a:pt x="83822" y="334372"/>
                </a:lnTo>
                <a:lnTo>
                  <a:pt x="69455" y="380938"/>
                </a:lnTo>
                <a:lnTo>
                  <a:pt x="48104" y="419623"/>
                </a:lnTo>
                <a:lnTo>
                  <a:pt x="15239" y="441959"/>
                </a:lnTo>
                <a:lnTo>
                  <a:pt x="10667" y="442721"/>
                </a:lnTo>
                <a:lnTo>
                  <a:pt x="4571" y="442721"/>
                </a:lnTo>
                <a:lnTo>
                  <a:pt x="0" y="447293"/>
                </a:lnTo>
                <a:lnTo>
                  <a:pt x="0" y="459485"/>
                </a:lnTo>
                <a:lnTo>
                  <a:pt x="4571" y="464057"/>
                </a:lnTo>
                <a:lnTo>
                  <a:pt x="10667" y="464819"/>
                </a:lnTo>
                <a:lnTo>
                  <a:pt x="12191" y="464819"/>
                </a:lnTo>
                <a:lnTo>
                  <a:pt x="12191" y="442721"/>
                </a:lnTo>
                <a:lnTo>
                  <a:pt x="18287" y="442721"/>
                </a:lnTo>
                <a:lnTo>
                  <a:pt x="23621" y="444245"/>
                </a:lnTo>
                <a:lnTo>
                  <a:pt x="38552" y="453561"/>
                </a:lnTo>
                <a:lnTo>
                  <a:pt x="59334" y="440670"/>
                </a:lnTo>
                <a:lnTo>
                  <a:pt x="85778" y="399115"/>
                </a:lnTo>
                <a:lnTo>
                  <a:pt x="103356" y="348147"/>
                </a:lnTo>
                <a:lnTo>
                  <a:pt x="113236" y="297281"/>
                </a:lnTo>
                <a:lnTo>
                  <a:pt x="116585" y="256031"/>
                </a:lnTo>
                <a:lnTo>
                  <a:pt x="117347" y="232409"/>
                </a:lnTo>
                <a:lnTo>
                  <a:pt x="117347" y="210311"/>
                </a:lnTo>
                <a:lnTo>
                  <a:pt x="119818" y="175829"/>
                </a:lnTo>
                <a:lnTo>
                  <a:pt x="128129" y="130111"/>
                </a:lnTo>
                <a:lnTo>
                  <a:pt x="142901" y="82965"/>
                </a:lnTo>
                <a:lnTo>
                  <a:pt x="164755" y="44199"/>
                </a:lnTo>
                <a:lnTo>
                  <a:pt x="198119" y="22859"/>
                </a:lnTo>
                <a:lnTo>
                  <a:pt x="201167" y="22859"/>
                </a:lnTo>
                <a:close/>
              </a:path>
              <a:path w="201295" h="906779">
                <a:moveTo>
                  <a:pt x="38552" y="453561"/>
                </a:moveTo>
                <a:lnTo>
                  <a:pt x="23621" y="444245"/>
                </a:lnTo>
                <a:lnTo>
                  <a:pt x="18287" y="442721"/>
                </a:lnTo>
                <a:lnTo>
                  <a:pt x="12191" y="442721"/>
                </a:lnTo>
                <a:lnTo>
                  <a:pt x="12191" y="464819"/>
                </a:lnTo>
                <a:lnTo>
                  <a:pt x="16763" y="464057"/>
                </a:lnTo>
                <a:lnTo>
                  <a:pt x="22859" y="463295"/>
                </a:lnTo>
                <a:lnTo>
                  <a:pt x="38552" y="453561"/>
                </a:lnTo>
                <a:close/>
              </a:path>
              <a:path w="201295" h="906779">
                <a:moveTo>
                  <a:pt x="201168" y="884681"/>
                </a:moveTo>
                <a:lnTo>
                  <a:pt x="163773" y="861619"/>
                </a:lnTo>
                <a:lnTo>
                  <a:pt x="142435" y="822870"/>
                </a:lnTo>
                <a:lnTo>
                  <a:pt x="128059" y="776222"/>
                </a:lnTo>
                <a:lnTo>
                  <a:pt x="119933" y="730984"/>
                </a:lnTo>
                <a:lnTo>
                  <a:pt x="117348" y="696467"/>
                </a:lnTo>
                <a:lnTo>
                  <a:pt x="117348" y="674369"/>
                </a:lnTo>
                <a:lnTo>
                  <a:pt x="116586" y="651509"/>
                </a:lnTo>
                <a:lnTo>
                  <a:pt x="113270" y="610446"/>
                </a:lnTo>
                <a:lnTo>
                  <a:pt x="103507" y="559575"/>
                </a:lnTo>
                <a:lnTo>
                  <a:pt x="86105" y="508510"/>
                </a:lnTo>
                <a:lnTo>
                  <a:pt x="59873" y="466863"/>
                </a:lnTo>
                <a:lnTo>
                  <a:pt x="38552" y="453561"/>
                </a:lnTo>
                <a:lnTo>
                  <a:pt x="22859" y="463295"/>
                </a:lnTo>
                <a:lnTo>
                  <a:pt x="16763" y="464057"/>
                </a:lnTo>
                <a:lnTo>
                  <a:pt x="12191" y="464819"/>
                </a:lnTo>
                <a:lnTo>
                  <a:pt x="14477" y="464819"/>
                </a:lnTo>
                <a:lnTo>
                  <a:pt x="17525" y="465581"/>
                </a:lnTo>
                <a:lnTo>
                  <a:pt x="69053" y="525121"/>
                </a:lnTo>
                <a:lnTo>
                  <a:pt x="83660" y="572012"/>
                </a:lnTo>
                <a:lnTo>
                  <a:pt x="91877" y="617580"/>
                </a:lnTo>
                <a:lnTo>
                  <a:pt x="94488" y="652271"/>
                </a:lnTo>
                <a:lnTo>
                  <a:pt x="94488" y="675131"/>
                </a:lnTo>
                <a:lnTo>
                  <a:pt x="95250" y="697991"/>
                </a:lnTo>
                <a:lnTo>
                  <a:pt x="98571" y="739299"/>
                </a:lnTo>
                <a:lnTo>
                  <a:pt x="108450" y="790127"/>
                </a:lnTo>
                <a:lnTo>
                  <a:pt x="126041" y="841027"/>
                </a:lnTo>
                <a:lnTo>
                  <a:pt x="152498" y="882553"/>
                </a:lnTo>
                <a:lnTo>
                  <a:pt x="188976" y="905255"/>
                </a:lnTo>
                <a:lnTo>
                  <a:pt x="195072" y="906779"/>
                </a:lnTo>
                <a:lnTo>
                  <a:pt x="200406" y="906779"/>
                </a:lnTo>
                <a:lnTo>
                  <a:pt x="201168" y="88468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2831350" y="4715764"/>
            <a:ext cx="201295" cy="906780"/>
          </a:xfrm>
          <a:custGeom>
            <a:avLst/>
            <a:gdLst/>
            <a:ahLst/>
            <a:cxnLst/>
            <a:rect l="l" t="t" r="r" b="b"/>
            <a:pathLst>
              <a:path w="201295" h="906779">
                <a:moveTo>
                  <a:pt x="201167" y="22859"/>
                </a:moveTo>
                <a:lnTo>
                  <a:pt x="200405" y="0"/>
                </a:lnTo>
                <a:lnTo>
                  <a:pt x="193547" y="761"/>
                </a:lnTo>
                <a:lnTo>
                  <a:pt x="188213" y="2285"/>
                </a:lnTo>
                <a:lnTo>
                  <a:pt x="152041" y="24788"/>
                </a:lnTo>
                <a:lnTo>
                  <a:pt x="125803" y="66508"/>
                </a:lnTo>
                <a:lnTo>
                  <a:pt x="108355" y="117703"/>
                </a:lnTo>
                <a:lnTo>
                  <a:pt x="98552" y="168631"/>
                </a:lnTo>
                <a:lnTo>
                  <a:pt x="95249" y="209549"/>
                </a:lnTo>
                <a:lnTo>
                  <a:pt x="94487" y="232409"/>
                </a:lnTo>
                <a:lnTo>
                  <a:pt x="94487" y="254507"/>
                </a:lnTo>
                <a:lnTo>
                  <a:pt x="91926" y="289152"/>
                </a:lnTo>
                <a:lnTo>
                  <a:pt x="83822" y="334372"/>
                </a:lnTo>
                <a:lnTo>
                  <a:pt x="69455" y="380938"/>
                </a:lnTo>
                <a:lnTo>
                  <a:pt x="48104" y="419623"/>
                </a:lnTo>
                <a:lnTo>
                  <a:pt x="15239" y="441959"/>
                </a:lnTo>
                <a:lnTo>
                  <a:pt x="10667" y="442721"/>
                </a:lnTo>
                <a:lnTo>
                  <a:pt x="4571" y="442721"/>
                </a:lnTo>
                <a:lnTo>
                  <a:pt x="0" y="447293"/>
                </a:lnTo>
                <a:lnTo>
                  <a:pt x="0" y="459485"/>
                </a:lnTo>
                <a:lnTo>
                  <a:pt x="4571" y="464057"/>
                </a:lnTo>
                <a:lnTo>
                  <a:pt x="10667" y="464819"/>
                </a:lnTo>
                <a:lnTo>
                  <a:pt x="12191" y="464819"/>
                </a:lnTo>
                <a:lnTo>
                  <a:pt x="12191" y="442721"/>
                </a:lnTo>
                <a:lnTo>
                  <a:pt x="18287" y="442721"/>
                </a:lnTo>
                <a:lnTo>
                  <a:pt x="23621" y="444245"/>
                </a:lnTo>
                <a:lnTo>
                  <a:pt x="38552" y="453561"/>
                </a:lnTo>
                <a:lnTo>
                  <a:pt x="59334" y="440670"/>
                </a:lnTo>
                <a:lnTo>
                  <a:pt x="85778" y="399115"/>
                </a:lnTo>
                <a:lnTo>
                  <a:pt x="103356" y="348147"/>
                </a:lnTo>
                <a:lnTo>
                  <a:pt x="113236" y="297281"/>
                </a:lnTo>
                <a:lnTo>
                  <a:pt x="116585" y="256031"/>
                </a:lnTo>
                <a:lnTo>
                  <a:pt x="117347" y="232409"/>
                </a:lnTo>
                <a:lnTo>
                  <a:pt x="117347" y="210311"/>
                </a:lnTo>
                <a:lnTo>
                  <a:pt x="119818" y="175829"/>
                </a:lnTo>
                <a:lnTo>
                  <a:pt x="128129" y="130111"/>
                </a:lnTo>
                <a:lnTo>
                  <a:pt x="142901" y="82965"/>
                </a:lnTo>
                <a:lnTo>
                  <a:pt x="164755" y="44199"/>
                </a:lnTo>
                <a:lnTo>
                  <a:pt x="198119" y="22859"/>
                </a:lnTo>
                <a:lnTo>
                  <a:pt x="201167" y="22859"/>
                </a:lnTo>
                <a:close/>
              </a:path>
              <a:path w="201295" h="906779">
                <a:moveTo>
                  <a:pt x="38552" y="453561"/>
                </a:moveTo>
                <a:lnTo>
                  <a:pt x="23621" y="444245"/>
                </a:lnTo>
                <a:lnTo>
                  <a:pt x="18287" y="442721"/>
                </a:lnTo>
                <a:lnTo>
                  <a:pt x="12191" y="442721"/>
                </a:lnTo>
                <a:lnTo>
                  <a:pt x="12191" y="464819"/>
                </a:lnTo>
                <a:lnTo>
                  <a:pt x="16763" y="464057"/>
                </a:lnTo>
                <a:lnTo>
                  <a:pt x="22859" y="463295"/>
                </a:lnTo>
                <a:lnTo>
                  <a:pt x="38552" y="453561"/>
                </a:lnTo>
                <a:close/>
              </a:path>
              <a:path w="201295" h="906779">
                <a:moveTo>
                  <a:pt x="201168" y="884681"/>
                </a:moveTo>
                <a:lnTo>
                  <a:pt x="163773" y="861619"/>
                </a:lnTo>
                <a:lnTo>
                  <a:pt x="142435" y="822870"/>
                </a:lnTo>
                <a:lnTo>
                  <a:pt x="128059" y="776222"/>
                </a:lnTo>
                <a:lnTo>
                  <a:pt x="119933" y="730984"/>
                </a:lnTo>
                <a:lnTo>
                  <a:pt x="117348" y="696467"/>
                </a:lnTo>
                <a:lnTo>
                  <a:pt x="117348" y="674369"/>
                </a:lnTo>
                <a:lnTo>
                  <a:pt x="116586" y="651509"/>
                </a:lnTo>
                <a:lnTo>
                  <a:pt x="113270" y="610446"/>
                </a:lnTo>
                <a:lnTo>
                  <a:pt x="103507" y="559575"/>
                </a:lnTo>
                <a:lnTo>
                  <a:pt x="86105" y="508510"/>
                </a:lnTo>
                <a:lnTo>
                  <a:pt x="59873" y="466863"/>
                </a:lnTo>
                <a:lnTo>
                  <a:pt x="38552" y="453561"/>
                </a:lnTo>
                <a:lnTo>
                  <a:pt x="22859" y="463295"/>
                </a:lnTo>
                <a:lnTo>
                  <a:pt x="16763" y="464057"/>
                </a:lnTo>
                <a:lnTo>
                  <a:pt x="12191" y="464819"/>
                </a:lnTo>
                <a:lnTo>
                  <a:pt x="14477" y="464819"/>
                </a:lnTo>
                <a:lnTo>
                  <a:pt x="17525" y="465581"/>
                </a:lnTo>
                <a:lnTo>
                  <a:pt x="69053" y="525121"/>
                </a:lnTo>
                <a:lnTo>
                  <a:pt x="83660" y="572012"/>
                </a:lnTo>
                <a:lnTo>
                  <a:pt x="91877" y="617580"/>
                </a:lnTo>
                <a:lnTo>
                  <a:pt x="94488" y="652271"/>
                </a:lnTo>
                <a:lnTo>
                  <a:pt x="94488" y="675131"/>
                </a:lnTo>
                <a:lnTo>
                  <a:pt x="95250" y="697991"/>
                </a:lnTo>
                <a:lnTo>
                  <a:pt x="98571" y="739299"/>
                </a:lnTo>
                <a:lnTo>
                  <a:pt x="108450" y="790127"/>
                </a:lnTo>
                <a:lnTo>
                  <a:pt x="126041" y="841027"/>
                </a:lnTo>
                <a:lnTo>
                  <a:pt x="152498" y="882553"/>
                </a:lnTo>
                <a:lnTo>
                  <a:pt x="188976" y="905255"/>
                </a:lnTo>
                <a:lnTo>
                  <a:pt x="195072" y="906779"/>
                </a:lnTo>
                <a:lnTo>
                  <a:pt x="200406" y="906779"/>
                </a:lnTo>
                <a:lnTo>
                  <a:pt x="201168" y="88468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447802" y="4399788"/>
            <a:ext cx="2766060" cy="1285875"/>
          </a:xfrm>
          <a:custGeom>
            <a:avLst/>
            <a:gdLst/>
            <a:ahLst/>
            <a:cxnLst/>
            <a:rect l="l" t="t" r="r" b="b"/>
            <a:pathLst>
              <a:path w="2766059" h="1285875">
                <a:moveTo>
                  <a:pt x="259841" y="737615"/>
                </a:moveTo>
                <a:lnTo>
                  <a:pt x="7619" y="832865"/>
                </a:lnTo>
                <a:lnTo>
                  <a:pt x="3809" y="834389"/>
                </a:lnTo>
                <a:lnTo>
                  <a:pt x="1523" y="837437"/>
                </a:lnTo>
                <a:lnTo>
                  <a:pt x="0" y="845057"/>
                </a:lnTo>
                <a:lnTo>
                  <a:pt x="1523" y="848867"/>
                </a:lnTo>
                <a:lnTo>
                  <a:pt x="4571" y="851153"/>
                </a:lnTo>
                <a:lnTo>
                  <a:pt x="16001" y="861168"/>
                </a:lnTo>
                <a:lnTo>
                  <a:pt x="16001" y="853439"/>
                </a:lnTo>
                <a:lnTo>
                  <a:pt x="19049" y="834389"/>
                </a:lnTo>
                <a:lnTo>
                  <a:pt x="33310" y="846883"/>
                </a:lnTo>
                <a:lnTo>
                  <a:pt x="252983" y="763674"/>
                </a:lnTo>
                <a:lnTo>
                  <a:pt x="252983" y="747521"/>
                </a:lnTo>
                <a:lnTo>
                  <a:pt x="259841" y="737615"/>
                </a:lnTo>
                <a:close/>
              </a:path>
              <a:path w="2766059" h="1285875">
                <a:moveTo>
                  <a:pt x="33310" y="846883"/>
                </a:moveTo>
                <a:lnTo>
                  <a:pt x="19049" y="834389"/>
                </a:lnTo>
                <a:lnTo>
                  <a:pt x="16001" y="853439"/>
                </a:lnTo>
                <a:lnTo>
                  <a:pt x="33310" y="846883"/>
                </a:lnTo>
                <a:close/>
              </a:path>
              <a:path w="2766059" h="1285875">
                <a:moveTo>
                  <a:pt x="2743961" y="1158333"/>
                </a:moveTo>
                <a:lnTo>
                  <a:pt x="2743961" y="1063751"/>
                </a:lnTo>
                <a:lnTo>
                  <a:pt x="2743199" y="1073657"/>
                </a:lnTo>
                <a:lnTo>
                  <a:pt x="2736562" y="1117073"/>
                </a:lnTo>
                <a:lnTo>
                  <a:pt x="2720507" y="1157080"/>
                </a:lnTo>
                <a:lnTo>
                  <a:pt x="2696331" y="1192439"/>
                </a:lnTo>
                <a:lnTo>
                  <a:pt x="2665328" y="1221912"/>
                </a:lnTo>
                <a:lnTo>
                  <a:pt x="2628794" y="1244261"/>
                </a:lnTo>
                <a:lnTo>
                  <a:pt x="2588025" y="1258248"/>
                </a:lnTo>
                <a:lnTo>
                  <a:pt x="2544317" y="1262633"/>
                </a:lnTo>
                <a:lnTo>
                  <a:pt x="473963" y="1262580"/>
                </a:lnTo>
                <a:lnTo>
                  <a:pt x="411627" y="1252770"/>
                </a:lnTo>
                <a:lnTo>
                  <a:pt x="355091" y="1223009"/>
                </a:lnTo>
                <a:lnTo>
                  <a:pt x="317966" y="1187129"/>
                </a:lnTo>
                <a:lnTo>
                  <a:pt x="288111" y="1134308"/>
                </a:lnTo>
                <a:lnTo>
                  <a:pt x="275843" y="1083563"/>
                </a:lnTo>
                <a:lnTo>
                  <a:pt x="275081" y="1073657"/>
                </a:lnTo>
                <a:lnTo>
                  <a:pt x="275081" y="1059941"/>
                </a:lnTo>
                <a:lnTo>
                  <a:pt x="273557" y="1056893"/>
                </a:lnTo>
                <a:lnTo>
                  <a:pt x="271271" y="1055369"/>
                </a:lnTo>
                <a:lnTo>
                  <a:pt x="33310" y="846883"/>
                </a:lnTo>
                <a:lnTo>
                  <a:pt x="16001" y="853439"/>
                </a:lnTo>
                <a:lnTo>
                  <a:pt x="16001" y="861168"/>
                </a:lnTo>
                <a:lnTo>
                  <a:pt x="252983" y="1068795"/>
                </a:lnTo>
                <a:lnTo>
                  <a:pt x="252983" y="1063751"/>
                </a:lnTo>
                <a:lnTo>
                  <a:pt x="256793" y="1072133"/>
                </a:lnTo>
                <a:lnTo>
                  <a:pt x="256793" y="1104899"/>
                </a:lnTo>
                <a:lnTo>
                  <a:pt x="257555" y="1108709"/>
                </a:lnTo>
                <a:lnTo>
                  <a:pt x="284802" y="1178190"/>
                </a:lnTo>
                <a:lnTo>
                  <a:pt x="307192" y="1209177"/>
                </a:lnTo>
                <a:lnTo>
                  <a:pt x="342137" y="1241297"/>
                </a:lnTo>
                <a:lnTo>
                  <a:pt x="383481" y="1265677"/>
                </a:lnTo>
                <a:lnTo>
                  <a:pt x="419099" y="1277873"/>
                </a:lnTo>
                <a:lnTo>
                  <a:pt x="429767" y="1280921"/>
                </a:lnTo>
                <a:lnTo>
                  <a:pt x="441197" y="1282445"/>
                </a:lnTo>
                <a:lnTo>
                  <a:pt x="451865" y="1283969"/>
                </a:lnTo>
                <a:lnTo>
                  <a:pt x="473963" y="1285443"/>
                </a:lnTo>
                <a:lnTo>
                  <a:pt x="2544317" y="1285493"/>
                </a:lnTo>
                <a:lnTo>
                  <a:pt x="2602510" y="1277554"/>
                </a:lnTo>
                <a:lnTo>
                  <a:pt x="2645698" y="1260706"/>
                </a:lnTo>
                <a:lnTo>
                  <a:pt x="2684091" y="1235417"/>
                </a:lnTo>
                <a:lnTo>
                  <a:pt x="2716469" y="1202914"/>
                </a:lnTo>
                <a:lnTo>
                  <a:pt x="2741610" y="1164428"/>
                </a:lnTo>
                <a:lnTo>
                  <a:pt x="2743961" y="1158333"/>
                </a:lnTo>
                <a:close/>
              </a:path>
              <a:path w="2766059" h="1285875">
                <a:moveTo>
                  <a:pt x="2766059" y="1063751"/>
                </a:moveTo>
                <a:lnTo>
                  <a:pt x="2766059" y="220979"/>
                </a:lnTo>
                <a:lnTo>
                  <a:pt x="2765297" y="209549"/>
                </a:lnTo>
                <a:lnTo>
                  <a:pt x="2757982" y="161555"/>
                </a:lnTo>
                <a:lnTo>
                  <a:pt x="2740059" y="117249"/>
                </a:lnTo>
                <a:lnTo>
                  <a:pt x="2713043" y="78029"/>
                </a:lnTo>
                <a:lnTo>
                  <a:pt x="2678448" y="45296"/>
                </a:lnTo>
                <a:lnTo>
                  <a:pt x="2637786" y="20447"/>
                </a:lnTo>
                <a:lnTo>
                  <a:pt x="2592571" y="4882"/>
                </a:lnTo>
                <a:lnTo>
                  <a:pt x="2544317" y="0"/>
                </a:lnTo>
                <a:lnTo>
                  <a:pt x="473963" y="0"/>
                </a:lnTo>
                <a:lnTo>
                  <a:pt x="404145" y="11320"/>
                </a:lnTo>
                <a:lnTo>
                  <a:pt x="341375" y="44195"/>
                </a:lnTo>
                <a:lnTo>
                  <a:pt x="301395" y="82813"/>
                </a:lnTo>
                <a:lnTo>
                  <a:pt x="266882" y="143488"/>
                </a:lnTo>
                <a:lnTo>
                  <a:pt x="255269" y="188213"/>
                </a:lnTo>
                <a:lnTo>
                  <a:pt x="252983" y="210311"/>
                </a:lnTo>
                <a:lnTo>
                  <a:pt x="252983" y="740205"/>
                </a:lnTo>
                <a:lnTo>
                  <a:pt x="259841" y="737615"/>
                </a:lnTo>
                <a:lnTo>
                  <a:pt x="259841" y="761076"/>
                </a:lnTo>
                <a:lnTo>
                  <a:pt x="267461" y="758189"/>
                </a:lnTo>
                <a:lnTo>
                  <a:pt x="272033" y="756665"/>
                </a:lnTo>
                <a:lnTo>
                  <a:pt x="275081" y="752093"/>
                </a:lnTo>
                <a:lnTo>
                  <a:pt x="275081" y="211073"/>
                </a:lnTo>
                <a:lnTo>
                  <a:pt x="288991" y="148549"/>
                </a:lnTo>
                <a:lnTo>
                  <a:pt x="323049" y="91980"/>
                </a:lnTo>
                <a:lnTo>
                  <a:pt x="355091" y="61721"/>
                </a:lnTo>
                <a:lnTo>
                  <a:pt x="363473" y="56387"/>
                </a:lnTo>
                <a:lnTo>
                  <a:pt x="371143" y="51024"/>
                </a:lnTo>
                <a:lnTo>
                  <a:pt x="415289" y="31241"/>
                </a:lnTo>
                <a:lnTo>
                  <a:pt x="454151" y="22859"/>
                </a:lnTo>
                <a:lnTo>
                  <a:pt x="2554985" y="22097"/>
                </a:lnTo>
                <a:lnTo>
                  <a:pt x="2603873" y="31036"/>
                </a:lnTo>
                <a:lnTo>
                  <a:pt x="2647966" y="51166"/>
                </a:lnTo>
                <a:lnTo>
                  <a:pt x="2685607" y="80900"/>
                </a:lnTo>
                <a:lnTo>
                  <a:pt x="2715132" y="118649"/>
                </a:lnTo>
                <a:lnTo>
                  <a:pt x="2734884" y="162823"/>
                </a:lnTo>
                <a:lnTo>
                  <a:pt x="2743199" y="211835"/>
                </a:lnTo>
                <a:lnTo>
                  <a:pt x="2743961" y="221741"/>
                </a:lnTo>
                <a:lnTo>
                  <a:pt x="2743961" y="1158333"/>
                </a:lnTo>
                <a:lnTo>
                  <a:pt x="2758293" y="1121187"/>
                </a:lnTo>
                <a:lnTo>
                  <a:pt x="2765297" y="1074419"/>
                </a:lnTo>
                <a:lnTo>
                  <a:pt x="2766059" y="1063751"/>
                </a:lnTo>
                <a:close/>
              </a:path>
              <a:path w="2766059" h="1285875">
                <a:moveTo>
                  <a:pt x="259841" y="761076"/>
                </a:moveTo>
                <a:lnTo>
                  <a:pt x="259841" y="737615"/>
                </a:lnTo>
                <a:lnTo>
                  <a:pt x="252983" y="747521"/>
                </a:lnTo>
                <a:lnTo>
                  <a:pt x="252983" y="763674"/>
                </a:lnTo>
                <a:lnTo>
                  <a:pt x="259841" y="761076"/>
                </a:lnTo>
                <a:close/>
              </a:path>
              <a:path w="2766059" h="1285875">
                <a:moveTo>
                  <a:pt x="256793" y="1072133"/>
                </a:moveTo>
                <a:lnTo>
                  <a:pt x="252983" y="1063751"/>
                </a:lnTo>
                <a:lnTo>
                  <a:pt x="252983" y="1068795"/>
                </a:lnTo>
                <a:lnTo>
                  <a:pt x="256793" y="1072133"/>
                </a:lnTo>
                <a:close/>
              </a:path>
              <a:path w="2766059" h="1285875">
                <a:moveTo>
                  <a:pt x="256793" y="1104899"/>
                </a:moveTo>
                <a:lnTo>
                  <a:pt x="256793" y="1072133"/>
                </a:lnTo>
                <a:lnTo>
                  <a:pt x="252983" y="1068795"/>
                </a:lnTo>
                <a:lnTo>
                  <a:pt x="252983" y="1075181"/>
                </a:lnTo>
                <a:lnTo>
                  <a:pt x="253745" y="1086611"/>
                </a:lnTo>
                <a:lnTo>
                  <a:pt x="255269" y="1097279"/>
                </a:lnTo>
                <a:lnTo>
                  <a:pt x="256793" y="110489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 txBox="1"/>
          <p:nvPr/>
        </p:nvSpPr>
        <p:spPr>
          <a:xfrm>
            <a:off x="6841242" y="4691126"/>
            <a:ext cx="216535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等线" panose="02010600030101010101" charset="-122"/>
                <a:cs typeface="等线" panose="02010600030101010101" charset="-122"/>
              </a:rPr>
              <a:t>是一种思路</a:t>
            </a:r>
            <a:endParaRPr sz="21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00" spc="5" dirty="0">
                <a:latin typeface="等线" panose="02010600030101010101" charset="-122"/>
                <a:cs typeface="等线" panose="02010600030101010101" charset="-122"/>
              </a:rPr>
              <a:t>是一类方法的总称</a:t>
            </a:r>
            <a:endParaRPr sz="2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57542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弱监督学习</a:t>
            </a:r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245624" y="982472"/>
            <a:ext cx="688467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例7.8</a:t>
            </a:r>
            <a:r>
              <a:rPr spc="-60" dirty="0"/>
              <a:t> </a:t>
            </a:r>
            <a:r>
              <a:rPr dirty="0"/>
              <a:t>远距离监督用于关系抽取</a:t>
            </a:r>
            <a:endParaRPr dirty="0"/>
          </a:p>
        </p:txBody>
      </p:sp>
      <p:sp>
        <p:nvSpPr>
          <p:cNvPr id="8" name="object 6"/>
          <p:cNvSpPr txBox="1"/>
          <p:nvPr/>
        </p:nvSpPr>
        <p:spPr>
          <a:xfrm>
            <a:off x="245624" y="1697837"/>
            <a:ext cx="9232265" cy="1190625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200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文本中的实体之间存在大量关系，如下面</a:t>
            </a:r>
            <a:r>
              <a:rPr sz="2800" spc="-5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wiki</a:t>
            </a: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百科段落：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R="1494790" algn="ctr">
              <a:lnSpc>
                <a:spcPct val="100000"/>
              </a:lnSpc>
              <a:spcBef>
                <a:spcPts val="1425"/>
              </a:spcBef>
            </a:pPr>
            <a:endParaRPr sz="2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963930" y="4811267"/>
            <a:ext cx="726185" cy="7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 txBox="1"/>
          <p:nvPr/>
        </p:nvSpPr>
        <p:spPr>
          <a:xfrm>
            <a:off x="245745" y="5032375"/>
            <a:ext cx="9118600" cy="1189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313055" marR="5080" indent="-300990">
              <a:lnSpc>
                <a:spcPct val="100000"/>
              </a:lnSpc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假设我们要训练一个模型，自动识别上述关系，一般来说，需要大量标注数据。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0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657542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22" name="内容占位符 2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" y="2377440"/>
            <a:ext cx="8876030" cy="25273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弱监督学习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590" y="1282700"/>
            <a:ext cx="8847455" cy="429323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604520" y="982345"/>
            <a:ext cx="338709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pc="5" dirty="0"/>
              <a:t>远程</a:t>
            </a:r>
            <a:r>
              <a:rPr spc="5" dirty="0"/>
              <a:t>监督学习</a:t>
            </a:r>
            <a:endParaRPr spc="5" dirty="0"/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3"/>
          <p:cNvSpPr txBox="1"/>
          <p:nvPr/>
        </p:nvSpPr>
        <p:spPr>
          <a:xfrm>
            <a:off x="604399" y="1781390"/>
            <a:ext cx="6739890" cy="51835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方法简单，但远距离监督信息来源有限。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往往不准确，容易引起错误。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Arial" panose="020B0604020202020204"/>
              <a:buChar char="•"/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 数据来源较丰富</a:t>
            </a:r>
            <a:endParaRPr sz="2800" dirty="0">
              <a:solidFill>
                <a:srgbClr val="002060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Arial" panose="020B0604020202020204"/>
              <a:buChar char="•"/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 数据匹配是问题</a:t>
            </a:r>
            <a:endParaRPr sz="2800" dirty="0">
              <a:solidFill>
                <a:srgbClr val="002060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Arial" panose="020B0604020202020204"/>
              <a:buChar char="•"/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13690" indent="-300990">
              <a:lnSpc>
                <a:spcPct val="100000"/>
              </a:lnSpc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更好的方法是采用“半”监督学习。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一部分数据带有人工标记知识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另一部分数据无标记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通过学习有标记数据，逐渐扩展无标记数据</a:t>
            </a:r>
            <a:endParaRPr sz="2450" b="1" dirty="0">
              <a:solidFill>
                <a:srgbClr val="00206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bootstrapping</a:t>
            </a:r>
            <a:endParaRPr sz="2450" b="1" dirty="0">
              <a:solidFill>
                <a:srgbClr val="00206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基于图的半监督学习</a:t>
            </a:r>
            <a:endParaRPr lang="zh-CN" altLang="en-US"/>
          </a:p>
          <a:p>
            <a:pPr lvl="1"/>
            <a:r>
              <a:rPr lang="zh-CN" altLang="en-US"/>
              <a:t>简单的社交网络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250704" y="1025652"/>
            <a:ext cx="688467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例7.9</a:t>
            </a:r>
            <a:r>
              <a:rPr spc="-60" dirty="0"/>
              <a:t> </a:t>
            </a:r>
            <a:r>
              <a:rPr dirty="0"/>
              <a:t>社交网络上的半监督学习</a:t>
            </a:r>
            <a:endParaRPr dirty="0"/>
          </a:p>
        </p:txBody>
      </p:sp>
      <p:sp>
        <p:nvSpPr>
          <p:cNvPr id="6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80505" y="652018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4"/>
          <p:cNvSpPr txBox="1"/>
          <p:nvPr/>
        </p:nvSpPr>
        <p:spPr>
          <a:xfrm>
            <a:off x="250704" y="1897146"/>
            <a:ext cx="9232265" cy="194881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在一个社交网络上，有些人喜欢音乐，有些人喜欢体育。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已知各有几个人的喜好标签，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并且知道所有人之间的社交关联（如关注、转发等）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如何判断其余人的喜好？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9280" y="3846195"/>
            <a:ext cx="5276215" cy="2743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05" y="5652770"/>
            <a:ext cx="823595" cy="9372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245624" y="982472"/>
            <a:ext cx="688467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例7.9</a:t>
            </a:r>
            <a:r>
              <a:rPr spc="-60" dirty="0"/>
              <a:t> </a:t>
            </a:r>
            <a:r>
              <a:rPr dirty="0"/>
              <a:t>社交网络上的半监督学习</a:t>
            </a:r>
            <a:endParaRPr dirty="0"/>
          </a:p>
        </p:txBody>
      </p:sp>
      <p:sp>
        <p:nvSpPr>
          <p:cNvPr id="6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7542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4"/>
          <p:cNvSpPr txBox="1"/>
          <p:nvPr/>
        </p:nvSpPr>
        <p:spPr>
          <a:xfrm>
            <a:off x="245624" y="1853966"/>
            <a:ext cx="5057775" cy="36785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解决思路：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413385" marR="1257300" lvl="1">
              <a:lnSpc>
                <a:spcPts val="3530"/>
              </a:lnSpc>
              <a:spcBef>
                <a:spcPts val="21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根据特征信息计算节点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之间的相似度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13385" marR="944245" lvl="1">
              <a:lnSpc>
                <a:spcPts val="3540"/>
              </a:lnSpc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认为相似度越高的节点，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标签越倾向于一致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13385" marR="5080" lvl="1">
              <a:lnSpc>
                <a:spcPts val="3530"/>
              </a:lnSpc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从有标签样本出发，根据相似度 将标签“传播”到未标记样本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3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最终实现标签标记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3520" y="2936875"/>
            <a:ext cx="3719195" cy="22980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迁移学习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4000" spc="5" dirty="0">
                <a:sym typeface="+mn-ea"/>
              </a:rPr>
              <a:t>迁移学习</a:t>
            </a:r>
            <a:endParaRPr sz="4000" spc="5" dirty="0"/>
          </a:p>
          <a:p>
            <a:pPr marL="0" indent="0">
              <a:buNone/>
            </a:pPr>
            <a:endParaRPr lang="zh-CN" altLang="en-US" sz="4000" spc="5" dirty="0"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迁移学习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604399" y="982472"/>
            <a:ext cx="19856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迁移学习</a:t>
            </a:r>
            <a:endParaRPr spc="5" dirty="0"/>
          </a:p>
        </p:txBody>
      </p:sp>
      <p:sp>
        <p:nvSpPr>
          <p:cNvPr id="6" name="object 3"/>
          <p:cNvSpPr txBox="1"/>
          <p:nvPr/>
        </p:nvSpPr>
        <p:spPr>
          <a:xfrm>
            <a:off x="604399" y="1853966"/>
            <a:ext cx="5669915" cy="3846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人类具有举一反三的能力。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</a:t>
            </a:r>
            <a:r>
              <a:rPr lang="zh-CN"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排球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—打</a:t>
            </a:r>
            <a:r>
              <a:rPr lang="zh-CN"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沙滩排球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lang="zh-CN"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</a:t>
            </a:r>
            <a:r>
              <a:rPr lang="en-US" altLang="zh-CN"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LOL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zh-CN"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打王者荣耀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/>
              <a:buChar char="–"/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313690" indent="-300990">
              <a:lnSpc>
                <a:spcPct val="100000"/>
              </a:lnSpc>
              <a:spcBef>
                <a:spcPts val="163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计算机是否可以实现类似的功能？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spc="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2450" b="1" spc="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具有某种相似性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利用任务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的学习经验，解决任务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即迁移学习。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770" y="1719580"/>
            <a:ext cx="8760460" cy="36506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迁移学习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73869" y="982472"/>
            <a:ext cx="345567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迁移学习的类型</a:t>
            </a:r>
            <a:endParaRPr spc="5" dirty="0"/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0367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3"/>
          <p:cNvSpPr txBox="1"/>
          <p:nvPr/>
        </p:nvSpPr>
        <p:spPr>
          <a:xfrm>
            <a:off x="173990" y="2066925"/>
            <a:ext cx="8646160" cy="41306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样本迁移：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寻找任务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标注数据中，直接能够用于任务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的数据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训练任务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245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的模型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特征迁移：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3575" marR="5080" lvl="1" indent="-250825">
              <a:lnSpc>
                <a:spcPct val="100000"/>
              </a:lnSpc>
              <a:spcBef>
                <a:spcPts val="58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估计任务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之间的“差距”，设计一个变换方程，将任务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的数据转换为任务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的数据，再进行训练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模型迁移：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使用任务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24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训练得到的模型，经过某种变换，直接应用于任务</a:t>
            </a:r>
            <a:r>
              <a:rPr sz="24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604399" y="982472"/>
            <a:ext cx="614870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例7.10</a:t>
            </a:r>
            <a:r>
              <a:rPr spc="-65" dirty="0"/>
              <a:t> </a:t>
            </a:r>
            <a:r>
              <a:rPr dirty="0"/>
              <a:t>图像风格的迁移学习</a:t>
            </a:r>
            <a:endParaRPr dirty="0"/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3"/>
          <p:cNvSpPr txBox="1"/>
          <p:nvPr/>
        </p:nvSpPr>
        <p:spPr>
          <a:xfrm>
            <a:off x="604399" y="1853145"/>
            <a:ext cx="7094855" cy="25908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给定某种风格的图画样本，如梵高油画集合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训练模型，能够表达梵高图片中的某些风格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060"/>
              </a:buClr>
              <a:buFont typeface="Arial" panose="020B0604020202020204"/>
              <a:buChar char="•"/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13690" indent="-300990">
              <a:lnSpc>
                <a:spcPct val="100000"/>
              </a:lnSpc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给定不具有该风格的图像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13690" indent="-300990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不改变内容，仅将梵高风格添加到图片中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02114" y="982472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3191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3"/>
          <p:cNvSpPr txBox="1"/>
          <p:nvPr/>
        </p:nvSpPr>
        <p:spPr>
          <a:xfrm>
            <a:off x="502920" y="2129790"/>
            <a:ext cx="8343265" cy="35839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62890" marR="129540" indent="-250825" algn="just">
              <a:lnSpc>
                <a:spcPct val="150000"/>
              </a:lnSpc>
              <a:spcBef>
                <a:spcPts val="41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首先，强化学习</a:t>
            </a:r>
            <a:r>
              <a:rPr sz="2250" b="1" spc="1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(Reinforcement</a:t>
            </a:r>
            <a:r>
              <a:rPr sz="225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b="1" spc="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Learning,</a:t>
            </a:r>
            <a:r>
              <a:rPr sz="2250" b="1" spc="2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b="1" spc="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RL) </a:t>
            </a:r>
            <a:r>
              <a:rPr sz="225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并不是一个独立的方法，而是一种机器学习的模式，或者说是一种思路。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5080" indent="-250825" algn="just">
              <a:lnSpc>
                <a:spcPct val="150000"/>
              </a:lnSpc>
              <a:spcBef>
                <a:spcPts val="50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250" b="1" spc="2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强化学习认为，计算机单纯通过感知环境，与环境交互，并且从交互中获得评价反馈，就可以适应所处的环境</a:t>
            </a:r>
            <a:r>
              <a:rPr sz="2250" b="1" spc="2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从我们看来，就相当于计</a:t>
            </a:r>
            <a:r>
              <a:rPr sz="225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算机学习得到了环境下的某些知识，实现了机器学习。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–"/>
            </a:pP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275" y="1840230"/>
            <a:ext cx="8298815" cy="398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35"/>
              </a:spcBef>
              <a:buChar char="–"/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62890" indent="-250825" algn="just">
              <a:lnSpc>
                <a:spcPct val="150000"/>
              </a:lnSpc>
              <a:buFont typeface="Arial" panose="020B0604020202020204"/>
              <a:buChar char="–"/>
              <a:tabLst>
                <a:tab pos="263525" algn="l"/>
              </a:tabLst>
            </a:pPr>
            <a:r>
              <a:rPr sz="240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强化学习的思想，来源于自然界生物的学习能力。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indent="-250825" algn="just">
              <a:lnSpc>
                <a:spcPct val="150000"/>
              </a:lnSpc>
              <a:spcBef>
                <a:spcPts val="31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0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比如我们常常觉得小猫天然会爬树、小狗天然会游泳。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5080" indent="-250825" algn="just">
              <a:lnSpc>
                <a:spcPct val="150000"/>
              </a:lnSpc>
              <a:spcBef>
                <a:spcPts val="54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0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但实际上小猫、小狗的这种能力，并不是天然的，而是在树上、水里 通过适应环境学习得到的。这种学习是不需要正确答案来“教”的， </a:t>
            </a:r>
            <a:r>
              <a:rPr sz="2400" b="1" spc="3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单纯靠适应环境、不断尝试就可以实现。</a:t>
            </a:r>
            <a:endParaRPr lang="zh-CN" altLang="en-US" sz="2400" b="1" spc="30" dirty="0">
              <a:solidFill>
                <a:srgbClr val="00206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173869" y="1054227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5" dirty="0">
                <a:sym typeface="+mn-ea"/>
              </a:rPr>
              <a:t>强化学习</a:t>
            </a:r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604399" y="982472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646436" y="1937257"/>
            <a:ext cx="4639310" cy="4414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 marR="5080" indent="-250825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强化学习与之前介绍的有监督学 习，有类似的地方，也有区别。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Arial" panose="020B0604020202020204"/>
              <a:buChar char="–"/>
            </a:pPr>
            <a:endParaRPr sz="3550">
              <a:latin typeface="Times New Roman" panose="02020603050405020304"/>
              <a:cs typeface="Times New Roman" panose="02020603050405020304"/>
            </a:endParaRPr>
          </a:p>
          <a:p>
            <a:pPr marL="262890" marR="5080" indent="-250825" algn="just">
              <a:lnSpc>
                <a:spcPct val="100000"/>
              </a:lnSpc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典型的有监督学习，可以看作一 个“开环”的流程。我们从“环 境”中提取一些样例数据，数据 </a:t>
            </a: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中带有监督信息。</a:t>
            </a:r>
            <a:endParaRPr sz="2450" dirty="0">
              <a:solidFill>
                <a:srgbClr val="00206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5080" indent="-250825" algn="just">
              <a:lnSpc>
                <a:spcPct val="100000"/>
              </a:lnSpc>
              <a:buFont typeface="Arial" panose="020B0604020202020204"/>
              <a:buChar char="–"/>
              <a:tabLst>
                <a:tab pos="263525" algn="l"/>
              </a:tabLst>
            </a:pP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5080" indent="-250825" algn="just">
              <a:lnSpc>
                <a:spcPct val="100000"/>
              </a:lnSpc>
              <a:spcBef>
                <a:spcPts val="61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然后我们根据输入值和监督信息 来设计算法，训练模型去学习监 </a:t>
            </a: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督信息。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7672463" y="5629655"/>
            <a:ext cx="2612390" cy="1066165"/>
          </a:xfrm>
          <a:custGeom>
            <a:avLst/>
            <a:gdLst/>
            <a:ahLst/>
            <a:cxnLst/>
            <a:rect l="l" t="t" r="r" b="b"/>
            <a:pathLst>
              <a:path w="2612390" h="1066165">
                <a:moveTo>
                  <a:pt x="481583" y="582571"/>
                </a:moveTo>
                <a:lnTo>
                  <a:pt x="481583" y="560070"/>
                </a:lnTo>
                <a:lnTo>
                  <a:pt x="478535" y="581406"/>
                </a:lnTo>
                <a:lnTo>
                  <a:pt x="444639" y="564964"/>
                </a:lnTo>
                <a:lnTo>
                  <a:pt x="9905" y="622554"/>
                </a:lnTo>
                <a:lnTo>
                  <a:pt x="5333" y="622554"/>
                </a:lnTo>
                <a:lnTo>
                  <a:pt x="761" y="627126"/>
                </a:lnTo>
                <a:lnTo>
                  <a:pt x="761" y="632460"/>
                </a:lnTo>
                <a:lnTo>
                  <a:pt x="0" y="637794"/>
                </a:lnTo>
                <a:lnTo>
                  <a:pt x="3047" y="642366"/>
                </a:lnTo>
                <a:lnTo>
                  <a:pt x="8381" y="643890"/>
                </a:lnTo>
                <a:lnTo>
                  <a:pt x="12953" y="645268"/>
                </a:lnTo>
                <a:lnTo>
                  <a:pt x="12953" y="644652"/>
                </a:lnTo>
                <a:lnTo>
                  <a:pt x="15239" y="622554"/>
                </a:lnTo>
                <a:lnTo>
                  <a:pt x="65392" y="637705"/>
                </a:lnTo>
                <a:lnTo>
                  <a:pt x="481583" y="582571"/>
                </a:lnTo>
                <a:close/>
              </a:path>
              <a:path w="2612390" h="1066165">
                <a:moveTo>
                  <a:pt x="65392" y="637705"/>
                </a:moveTo>
                <a:lnTo>
                  <a:pt x="15239" y="622554"/>
                </a:lnTo>
                <a:lnTo>
                  <a:pt x="12953" y="644652"/>
                </a:lnTo>
                <a:lnTo>
                  <a:pt x="65392" y="637705"/>
                </a:lnTo>
                <a:close/>
              </a:path>
              <a:path w="2612390" h="1066165">
                <a:moveTo>
                  <a:pt x="422147" y="757428"/>
                </a:moveTo>
                <a:lnTo>
                  <a:pt x="422147" y="752856"/>
                </a:lnTo>
                <a:lnTo>
                  <a:pt x="421385" y="748284"/>
                </a:lnTo>
                <a:lnTo>
                  <a:pt x="418337" y="744474"/>
                </a:lnTo>
                <a:lnTo>
                  <a:pt x="413765" y="742950"/>
                </a:lnTo>
                <a:lnTo>
                  <a:pt x="65392" y="637705"/>
                </a:lnTo>
                <a:lnTo>
                  <a:pt x="12953" y="644652"/>
                </a:lnTo>
                <a:lnTo>
                  <a:pt x="12953" y="645268"/>
                </a:lnTo>
                <a:lnTo>
                  <a:pt x="380453" y="756079"/>
                </a:lnTo>
                <a:lnTo>
                  <a:pt x="406145" y="743712"/>
                </a:lnTo>
                <a:lnTo>
                  <a:pt x="407669" y="764286"/>
                </a:lnTo>
                <a:lnTo>
                  <a:pt x="407669" y="767227"/>
                </a:lnTo>
                <a:lnTo>
                  <a:pt x="415289" y="763524"/>
                </a:lnTo>
                <a:lnTo>
                  <a:pt x="419861" y="762000"/>
                </a:lnTo>
                <a:lnTo>
                  <a:pt x="422147" y="757428"/>
                </a:lnTo>
                <a:close/>
              </a:path>
              <a:path w="2612390" h="1066165">
                <a:moveTo>
                  <a:pt x="655319" y="400083"/>
                </a:moveTo>
                <a:lnTo>
                  <a:pt x="655319" y="377952"/>
                </a:lnTo>
                <a:lnTo>
                  <a:pt x="645413" y="393954"/>
                </a:lnTo>
                <a:lnTo>
                  <a:pt x="637559" y="378704"/>
                </a:lnTo>
                <a:lnTo>
                  <a:pt x="151637" y="399288"/>
                </a:lnTo>
                <a:lnTo>
                  <a:pt x="140207" y="413766"/>
                </a:lnTo>
                <a:lnTo>
                  <a:pt x="142493" y="418338"/>
                </a:lnTo>
                <a:lnTo>
                  <a:pt x="147065" y="420624"/>
                </a:lnTo>
                <a:lnTo>
                  <a:pt x="152399" y="423211"/>
                </a:lnTo>
                <a:lnTo>
                  <a:pt x="152399" y="422148"/>
                </a:lnTo>
                <a:lnTo>
                  <a:pt x="156971" y="400812"/>
                </a:lnTo>
                <a:lnTo>
                  <a:pt x="197105" y="420186"/>
                </a:lnTo>
                <a:lnTo>
                  <a:pt x="655319" y="400083"/>
                </a:lnTo>
                <a:close/>
              </a:path>
              <a:path w="2612390" h="1066165">
                <a:moveTo>
                  <a:pt x="197105" y="420186"/>
                </a:moveTo>
                <a:lnTo>
                  <a:pt x="156971" y="400812"/>
                </a:lnTo>
                <a:lnTo>
                  <a:pt x="152399" y="422148"/>
                </a:lnTo>
                <a:lnTo>
                  <a:pt x="197105" y="420186"/>
                </a:lnTo>
                <a:close/>
              </a:path>
              <a:path w="2612390" h="1066165">
                <a:moveTo>
                  <a:pt x="495299" y="568452"/>
                </a:moveTo>
                <a:lnTo>
                  <a:pt x="492251" y="563118"/>
                </a:lnTo>
                <a:lnTo>
                  <a:pt x="488441" y="560832"/>
                </a:lnTo>
                <a:lnTo>
                  <a:pt x="197105" y="420186"/>
                </a:lnTo>
                <a:lnTo>
                  <a:pt x="152399" y="422148"/>
                </a:lnTo>
                <a:lnTo>
                  <a:pt x="152399" y="423211"/>
                </a:lnTo>
                <a:lnTo>
                  <a:pt x="444639" y="564964"/>
                </a:lnTo>
                <a:lnTo>
                  <a:pt x="481583" y="560070"/>
                </a:lnTo>
                <a:lnTo>
                  <a:pt x="481583" y="582571"/>
                </a:lnTo>
                <a:lnTo>
                  <a:pt x="484631" y="582168"/>
                </a:lnTo>
                <a:lnTo>
                  <a:pt x="489965" y="581406"/>
                </a:lnTo>
                <a:lnTo>
                  <a:pt x="493775" y="577596"/>
                </a:lnTo>
                <a:lnTo>
                  <a:pt x="495299" y="568452"/>
                </a:lnTo>
                <a:close/>
              </a:path>
              <a:path w="2612390" h="1066165">
                <a:moveTo>
                  <a:pt x="407669" y="767227"/>
                </a:moveTo>
                <a:lnTo>
                  <a:pt x="407669" y="764286"/>
                </a:lnTo>
                <a:lnTo>
                  <a:pt x="380453" y="756079"/>
                </a:lnTo>
                <a:lnTo>
                  <a:pt x="160781" y="861822"/>
                </a:lnTo>
                <a:lnTo>
                  <a:pt x="156209" y="864108"/>
                </a:lnTo>
                <a:lnTo>
                  <a:pt x="153923" y="869442"/>
                </a:lnTo>
                <a:lnTo>
                  <a:pt x="154685" y="874776"/>
                </a:lnTo>
                <a:lnTo>
                  <a:pt x="155447" y="879348"/>
                </a:lnTo>
                <a:lnTo>
                  <a:pt x="160019" y="883158"/>
                </a:lnTo>
                <a:lnTo>
                  <a:pt x="166115" y="883193"/>
                </a:lnTo>
                <a:lnTo>
                  <a:pt x="166115" y="861060"/>
                </a:lnTo>
                <a:lnTo>
                  <a:pt x="210321" y="863134"/>
                </a:lnTo>
                <a:lnTo>
                  <a:pt x="407669" y="767227"/>
                </a:lnTo>
                <a:close/>
              </a:path>
              <a:path w="2612390" h="1066165">
                <a:moveTo>
                  <a:pt x="210321" y="863134"/>
                </a:moveTo>
                <a:lnTo>
                  <a:pt x="166115" y="861060"/>
                </a:lnTo>
                <a:lnTo>
                  <a:pt x="170687" y="882396"/>
                </a:lnTo>
                <a:lnTo>
                  <a:pt x="210321" y="863134"/>
                </a:lnTo>
                <a:close/>
              </a:path>
              <a:path w="2612390" h="1066165">
                <a:moveTo>
                  <a:pt x="610529" y="1036843"/>
                </a:moveTo>
                <a:lnTo>
                  <a:pt x="598931" y="891540"/>
                </a:lnTo>
                <a:lnTo>
                  <a:pt x="210321" y="863134"/>
                </a:lnTo>
                <a:lnTo>
                  <a:pt x="170687" y="882396"/>
                </a:lnTo>
                <a:lnTo>
                  <a:pt x="166115" y="861060"/>
                </a:lnTo>
                <a:lnTo>
                  <a:pt x="166115" y="883193"/>
                </a:lnTo>
                <a:lnTo>
                  <a:pt x="576833" y="902504"/>
                </a:lnTo>
                <a:lnTo>
                  <a:pt x="576833" y="893064"/>
                </a:lnTo>
                <a:lnTo>
                  <a:pt x="586739" y="902970"/>
                </a:lnTo>
                <a:lnTo>
                  <a:pt x="586739" y="1017180"/>
                </a:lnTo>
                <a:lnTo>
                  <a:pt x="589787" y="1055370"/>
                </a:lnTo>
                <a:lnTo>
                  <a:pt x="595883" y="1064514"/>
                </a:lnTo>
                <a:lnTo>
                  <a:pt x="595883" y="1044702"/>
                </a:lnTo>
                <a:lnTo>
                  <a:pt x="610529" y="1036843"/>
                </a:lnTo>
                <a:close/>
              </a:path>
              <a:path w="2612390" h="1066165">
                <a:moveTo>
                  <a:pt x="407669" y="764286"/>
                </a:moveTo>
                <a:lnTo>
                  <a:pt x="406145" y="743712"/>
                </a:lnTo>
                <a:lnTo>
                  <a:pt x="380453" y="756079"/>
                </a:lnTo>
                <a:lnTo>
                  <a:pt x="407669" y="764286"/>
                </a:lnTo>
                <a:close/>
              </a:path>
              <a:path w="2612390" h="1066165">
                <a:moveTo>
                  <a:pt x="481583" y="560070"/>
                </a:moveTo>
                <a:lnTo>
                  <a:pt x="444639" y="564964"/>
                </a:lnTo>
                <a:lnTo>
                  <a:pt x="478535" y="581406"/>
                </a:lnTo>
                <a:lnTo>
                  <a:pt x="481583" y="560070"/>
                </a:lnTo>
                <a:close/>
              </a:path>
              <a:path w="2612390" h="1066165">
                <a:moveTo>
                  <a:pt x="1031525" y="306467"/>
                </a:moveTo>
                <a:lnTo>
                  <a:pt x="553973" y="176022"/>
                </a:lnTo>
                <a:lnTo>
                  <a:pt x="550163" y="174498"/>
                </a:lnTo>
                <a:lnTo>
                  <a:pt x="545591" y="176022"/>
                </a:lnTo>
                <a:lnTo>
                  <a:pt x="542543" y="179070"/>
                </a:lnTo>
                <a:lnTo>
                  <a:pt x="539495" y="182880"/>
                </a:lnTo>
                <a:lnTo>
                  <a:pt x="539495" y="187452"/>
                </a:lnTo>
                <a:lnTo>
                  <a:pt x="541019" y="191262"/>
                </a:lnTo>
                <a:lnTo>
                  <a:pt x="548639" y="206057"/>
                </a:lnTo>
                <a:lnTo>
                  <a:pt x="548639" y="197358"/>
                </a:lnTo>
                <a:lnTo>
                  <a:pt x="560831" y="181356"/>
                </a:lnTo>
                <a:lnTo>
                  <a:pt x="572447" y="203908"/>
                </a:lnTo>
                <a:lnTo>
                  <a:pt x="1027175" y="329030"/>
                </a:lnTo>
                <a:lnTo>
                  <a:pt x="1027175" y="313182"/>
                </a:lnTo>
                <a:lnTo>
                  <a:pt x="1031525" y="306467"/>
                </a:lnTo>
                <a:close/>
              </a:path>
              <a:path w="2612390" h="1066165">
                <a:moveTo>
                  <a:pt x="572447" y="203908"/>
                </a:moveTo>
                <a:lnTo>
                  <a:pt x="560831" y="181356"/>
                </a:lnTo>
                <a:lnTo>
                  <a:pt x="548639" y="197358"/>
                </a:lnTo>
                <a:lnTo>
                  <a:pt x="572447" y="203908"/>
                </a:lnTo>
                <a:close/>
              </a:path>
              <a:path w="2612390" h="1066165">
                <a:moveTo>
                  <a:pt x="667511" y="387096"/>
                </a:moveTo>
                <a:lnTo>
                  <a:pt x="665225" y="384048"/>
                </a:lnTo>
                <a:lnTo>
                  <a:pt x="572447" y="203908"/>
                </a:lnTo>
                <a:lnTo>
                  <a:pt x="548639" y="197358"/>
                </a:lnTo>
                <a:lnTo>
                  <a:pt x="548639" y="206057"/>
                </a:lnTo>
                <a:lnTo>
                  <a:pt x="637559" y="378704"/>
                </a:lnTo>
                <a:lnTo>
                  <a:pt x="655319" y="377952"/>
                </a:lnTo>
                <a:lnTo>
                  <a:pt x="655319" y="400083"/>
                </a:lnTo>
                <a:lnTo>
                  <a:pt x="659891" y="400050"/>
                </a:lnTo>
                <a:lnTo>
                  <a:pt x="662939" y="397764"/>
                </a:lnTo>
                <a:lnTo>
                  <a:pt x="665225" y="394716"/>
                </a:lnTo>
                <a:lnTo>
                  <a:pt x="666749" y="390906"/>
                </a:lnTo>
                <a:lnTo>
                  <a:pt x="667511" y="387096"/>
                </a:lnTo>
                <a:close/>
              </a:path>
              <a:path w="2612390" h="1066165">
                <a:moveTo>
                  <a:pt x="586739" y="902970"/>
                </a:moveTo>
                <a:lnTo>
                  <a:pt x="576833" y="893064"/>
                </a:lnTo>
                <a:lnTo>
                  <a:pt x="577590" y="902539"/>
                </a:lnTo>
                <a:lnTo>
                  <a:pt x="586739" y="902970"/>
                </a:lnTo>
                <a:close/>
              </a:path>
              <a:path w="2612390" h="1066165">
                <a:moveTo>
                  <a:pt x="577590" y="902539"/>
                </a:moveTo>
                <a:lnTo>
                  <a:pt x="576833" y="893064"/>
                </a:lnTo>
                <a:lnTo>
                  <a:pt x="576833" y="902504"/>
                </a:lnTo>
                <a:lnTo>
                  <a:pt x="577590" y="902539"/>
                </a:lnTo>
                <a:close/>
              </a:path>
              <a:path w="2612390" h="1066165">
                <a:moveTo>
                  <a:pt x="586739" y="1017180"/>
                </a:moveTo>
                <a:lnTo>
                  <a:pt x="586739" y="902970"/>
                </a:lnTo>
                <a:lnTo>
                  <a:pt x="577590" y="902539"/>
                </a:lnTo>
                <a:lnTo>
                  <a:pt x="586739" y="1017180"/>
                </a:lnTo>
                <a:close/>
              </a:path>
              <a:path w="2612390" h="1066165">
                <a:moveTo>
                  <a:pt x="611885" y="1053846"/>
                </a:moveTo>
                <a:lnTo>
                  <a:pt x="610529" y="1036843"/>
                </a:lnTo>
                <a:lnTo>
                  <a:pt x="595883" y="1044702"/>
                </a:lnTo>
                <a:lnTo>
                  <a:pt x="611885" y="1053846"/>
                </a:lnTo>
                <a:close/>
              </a:path>
              <a:path w="2612390" h="1066165">
                <a:moveTo>
                  <a:pt x="611885" y="1061638"/>
                </a:moveTo>
                <a:lnTo>
                  <a:pt x="611885" y="1053846"/>
                </a:lnTo>
                <a:lnTo>
                  <a:pt x="595883" y="1044702"/>
                </a:lnTo>
                <a:lnTo>
                  <a:pt x="595883" y="1064514"/>
                </a:lnTo>
                <a:lnTo>
                  <a:pt x="598931" y="1066038"/>
                </a:lnTo>
                <a:lnTo>
                  <a:pt x="602741" y="1066038"/>
                </a:lnTo>
                <a:lnTo>
                  <a:pt x="606551" y="1064514"/>
                </a:lnTo>
                <a:lnTo>
                  <a:pt x="611885" y="1061638"/>
                </a:lnTo>
                <a:close/>
              </a:path>
              <a:path w="2612390" h="1066165">
                <a:moveTo>
                  <a:pt x="1053759" y="949919"/>
                </a:moveTo>
                <a:lnTo>
                  <a:pt x="918971" y="877062"/>
                </a:lnTo>
                <a:lnTo>
                  <a:pt x="915923" y="874776"/>
                </a:lnTo>
                <a:lnTo>
                  <a:pt x="912113" y="874776"/>
                </a:lnTo>
                <a:lnTo>
                  <a:pt x="908303" y="877062"/>
                </a:lnTo>
                <a:lnTo>
                  <a:pt x="610529" y="1036843"/>
                </a:lnTo>
                <a:lnTo>
                  <a:pt x="611885" y="1053846"/>
                </a:lnTo>
                <a:lnTo>
                  <a:pt x="611885" y="1061638"/>
                </a:lnTo>
                <a:lnTo>
                  <a:pt x="908303" y="901862"/>
                </a:lnTo>
                <a:lnTo>
                  <a:pt x="908303" y="896112"/>
                </a:lnTo>
                <a:lnTo>
                  <a:pt x="918971" y="896112"/>
                </a:lnTo>
                <a:lnTo>
                  <a:pt x="918971" y="901936"/>
                </a:lnTo>
                <a:lnTo>
                  <a:pt x="1047749" y="972241"/>
                </a:lnTo>
                <a:lnTo>
                  <a:pt x="1047749" y="954786"/>
                </a:lnTo>
                <a:lnTo>
                  <a:pt x="1053759" y="949919"/>
                </a:lnTo>
                <a:close/>
              </a:path>
              <a:path w="2612390" h="1066165">
                <a:moveTo>
                  <a:pt x="655319" y="377952"/>
                </a:moveTo>
                <a:lnTo>
                  <a:pt x="637559" y="378704"/>
                </a:lnTo>
                <a:lnTo>
                  <a:pt x="645413" y="393954"/>
                </a:lnTo>
                <a:lnTo>
                  <a:pt x="655319" y="377952"/>
                </a:lnTo>
                <a:close/>
              </a:path>
              <a:path w="2612390" h="1066165">
                <a:moveTo>
                  <a:pt x="918971" y="896112"/>
                </a:moveTo>
                <a:lnTo>
                  <a:pt x="908303" y="896112"/>
                </a:lnTo>
                <a:lnTo>
                  <a:pt x="913603" y="899005"/>
                </a:lnTo>
                <a:lnTo>
                  <a:pt x="918971" y="896112"/>
                </a:lnTo>
                <a:close/>
              </a:path>
              <a:path w="2612390" h="1066165">
                <a:moveTo>
                  <a:pt x="913603" y="899005"/>
                </a:moveTo>
                <a:lnTo>
                  <a:pt x="908303" y="896112"/>
                </a:lnTo>
                <a:lnTo>
                  <a:pt x="908303" y="901862"/>
                </a:lnTo>
                <a:lnTo>
                  <a:pt x="913603" y="899005"/>
                </a:lnTo>
                <a:close/>
              </a:path>
              <a:path w="2612390" h="1066165">
                <a:moveTo>
                  <a:pt x="918971" y="901936"/>
                </a:moveTo>
                <a:lnTo>
                  <a:pt x="918971" y="896112"/>
                </a:lnTo>
                <a:lnTo>
                  <a:pt x="913603" y="899005"/>
                </a:lnTo>
                <a:lnTo>
                  <a:pt x="918971" y="901936"/>
                </a:lnTo>
                <a:close/>
              </a:path>
              <a:path w="2612390" h="1066165">
                <a:moveTo>
                  <a:pt x="1039367" y="308610"/>
                </a:moveTo>
                <a:lnTo>
                  <a:pt x="1031525" y="306467"/>
                </a:lnTo>
                <a:lnTo>
                  <a:pt x="1027175" y="313182"/>
                </a:lnTo>
                <a:lnTo>
                  <a:pt x="1039367" y="308610"/>
                </a:lnTo>
                <a:close/>
              </a:path>
              <a:path w="2612390" h="1066165">
                <a:moveTo>
                  <a:pt x="1039367" y="331216"/>
                </a:moveTo>
                <a:lnTo>
                  <a:pt x="1039367" y="308610"/>
                </a:lnTo>
                <a:lnTo>
                  <a:pt x="1027175" y="313182"/>
                </a:lnTo>
                <a:lnTo>
                  <a:pt x="1027175" y="329030"/>
                </a:lnTo>
                <a:lnTo>
                  <a:pt x="1033271" y="330708"/>
                </a:lnTo>
                <a:lnTo>
                  <a:pt x="1038605" y="331470"/>
                </a:lnTo>
                <a:lnTo>
                  <a:pt x="1039367" y="331216"/>
                </a:lnTo>
                <a:close/>
              </a:path>
              <a:path w="2612390" h="1066165">
                <a:moveTo>
                  <a:pt x="1386272" y="208166"/>
                </a:moveTo>
                <a:lnTo>
                  <a:pt x="1182623" y="92964"/>
                </a:lnTo>
                <a:lnTo>
                  <a:pt x="1177289" y="89916"/>
                </a:lnTo>
                <a:lnTo>
                  <a:pt x="1171193" y="91440"/>
                </a:lnTo>
                <a:lnTo>
                  <a:pt x="1167383" y="96774"/>
                </a:lnTo>
                <a:lnTo>
                  <a:pt x="1031525" y="306467"/>
                </a:lnTo>
                <a:lnTo>
                  <a:pt x="1039367" y="308610"/>
                </a:lnTo>
                <a:lnTo>
                  <a:pt x="1039367" y="331216"/>
                </a:lnTo>
                <a:lnTo>
                  <a:pt x="1043177" y="329946"/>
                </a:lnTo>
                <a:lnTo>
                  <a:pt x="1046225" y="325374"/>
                </a:lnTo>
                <a:lnTo>
                  <a:pt x="1171193" y="132488"/>
                </a:lnTo>
                <a:lnTo>
                  <a:pt x="1171193" y="112014"/>
                </a:lnTo>
                <a:lnTo>
                  <a:pt x="1186433" y="108966"/>
                </a:lnTo>
                <a:lnTo>
                  <a:pt x="1186433" y="120690"/>
                </a:lnTo>
                <a:lnTo>
                  <a:pt x="1379981" y="230886"/>
                </a:lnTo>
                <a:lnTo>
                  <a:pt x="1380743" y="231267"/>
                </a:lnTo>
                <a:lnTo>
                  <a:pt x="1380743" y="211074"/>
                </a:lnTo>
                <a:lnTo>
                  <a:pt x="1386272" y="208166"/>
                </a:lnTo>
                <a:close/>
              </a:path>
              <a:path w="2612390" h="1066165">
                <a:moveTo>
                  <a:pt x="1059941" y="953262"/>
                </a:moveTo>
                <a:lnTo>
                  <a:pt x="1053759" y="949919"/>
                </a:lnTo>
                <a:lnTo>
                  <a:pt x="1047749" y="954786"/>
                </a:lnTo>
                <a:lnTo>
                  <a:pt x="1059941" y="953262"/>
                </a:lnTo>
                <a:close/>
              </a:path>
              <a:path w="2612390" h="1066165">
                <a:moveTo>
                  <a:pt x="1059941" y="973226"/>
                </a:moveTo>
                <a:lnTo>
                  <a:pt x="1059941" y="953262"/>
                </a:lnTo>
                <a:lnTo>
                  <a:pt x="1047749" y="954786"/>
                </a:lnTo>
                <a:lnTo>
                  <a:pt x="1047749" y="972241"/>
                </a:lnTo>
                <a:lnTo>
                  <a:pt x="1049273" y="973074"/>
                </a:lnTo>
                <a:lnTo>
                  <a:pt x="1053083" y="975360"/>
                </a:lnTo>
                <a:lnTo>
                  <a:pt x="1057655" y="974598"/>
                </a:lnTo>
                <a:lnTo>
                  <a:pt x="1059941" y="973226"/>
                </a:lnTo>
                <a:close/>
              </a:path>
              <a:path w="2612390" h="1066165">
                <a:moveTo>
                  <a:pt x="1398144" y="907443"/>
                </a:moveTo>
                <a:lnTo>
                  <a:pt x="1198625" y="839724"/>
                </a:lnTo>
                <a:lnTo>
                  <a:pt x="1194815" y="838200"/>
                </a:lnTo>
                <a:lnTo>
                  <a:pt x="1191005" y="838962"/>
                </a:lnTo>
                <a:lnTo>
                  <a:pt x="1187957" y="841248"/>
                </a:lnTo>
                <a:lnTo>
                  <a:pt x="1053759" y="949919"/>
                </a:lnTo>
                <a:lnTo>
                  <a:pt x="1059941" y="953262"/>
                </a:lnTo>
                <a:lnTo>
                  <a:pt x="1059941" y="973226"/>
                </a:lnTo>
                <a:lnTo>
                  <a:pt x="1061465" y="972312"/>
                </a:lnTo>
                <a:lnTo>
                  <a:pt x="1191005" y="867412"/>
                </a:lnTo>
                <a:lnTo>
                  <a:pt x="1191005" y="861060"/>
                </a:lnTo>
                <a:lnTo>
                  <a:pt x="1201673" y="858774"/>
                </a:lnTo>
                <a:lnTo>
                  <a:pt x="1201673" y="864680"/>
                </a:lnTo>
                <a:lnTo>
                  <a:pt x="1393697" y="929856"/>
                </a:lnTo>
                <a:lnTo>
                  <a:pt x="1393697" y="916686"/>
                </a:lnTo>
                <a:lnTo>
                  <a:pt x="1398144" y="907443"/>
                </a:lnTo>
                <a:close/>
              </a:path>
              <a:path w="2612390" h="1066165">
                <a:moveTo>
                  <a:pt x="1186433" y="108966"/>
                </a:moveTo>
                <a:lnTo>
                  <a:pt x="1171193" y="112014"/>
                </a:lnTo>
                <a:lnTo>
                  <a:pt x="1180884" y="117531"/>
                </a:lnTo>
                <a:lnTo>
                  <a:pt x="1186433" y="108966"/>
                </a:lnTo>
                <a:close/>
              </a:path>
              <a:path w="2612390" h="1066165">
                <a:moveTo>
                  <a:pt x="1180884" y="117531"/>
                </a:moveTo>
                <a:lnTo>
                  <a:pt x="1171193" y="112014"/>
                </a:lnTo>
                <a:lnTo>
                  <a:pt x="1171193" y="132488"/>
                </a:lnTo>
                <a:lnTo>
                  <a:pt x="1180884" y="117531"/>
                </a:lnTo>
                <a:close/>
              </a:path>
              <a:path w="2612390" h="1066165">
                <a:moveTo>
                  <a:pt x="1186433" y="120690"/>
                </a:moveTo>
                <a:lnTo>
                  <a:pt x="1186433" y="108966"/>
                </a:lnTo>
                <a:lnTo>
                  <a:pt x="1180884" y="117531"/>
                </a:lnTo>
                <a:lnTo>
                  <a:pt x="1186433" y="120690"/>
                </a:lnTo>
                <a:close/>
              </a:path>
              <a:path w="2612390" h="1066165">
                <a:moveTo>
                  <a:pt x="1201673" y="858774"/>
                </a:moveTo>
                <a:lnTo>
                  <a:pt x="1191005" y="861060"/>
                </a:lnTo>
                <a:lnTo>
                  <a:pt x="1196533" y="862936"/>
                </a:lnTo>
                <a:lnTo>
                  <a:pt x="1201673" y="858774"/>
                </a:lnTo>
                <a:close/>
              </a:path>
              <a:path w="2612390" h="1066165">
                <a:moveTo>
                  <a:pt x="1196533" y="862936"/>
                </a:moveTo>
                <a:lnTo>
                  <a:pt x="1191005" y="861060"/>
                </a:lnTo>
                <a:lnTo>
                  <a:pt x="1191005" y="867412"/>
                </a:lnTo>
                <a:lnTo>
                  <a:pt x="1196533" y="862936"/>
                </a:lnTo>
                <a:close/>
              </a:path>
              <a:path w="2612390" h="1066165">
                <a:moveTo>
                  <a:pt x="1201673" y="864680"/>
                </a:moveTo>
                <a:lnTo>
                  <a:pt x="1201673" y="858774"/>
                </a:lnTo>
                <a:lnTo>
                  <a:pt x="1196533" y="862936"/>
                </a:lnTo>
                <a:lnTo>
                  <a:pt x="1201673" y="864680"/>
                </a:lnTo>
                <a:close/>
              </a:path>
              <a:path w="2612390" h="1066165">
                <a:moveTo>
                  <a:pt x="1391411" y="211074"/>
                </a:moveTo>
                <a:lnTo>
                  <a:pt x="1386272" y="208166"/>
                </a:lnTo>
                <a:lnTo>
                  <a:pt x="1380743" y="211074"/>
                </a:lnTo>
                <a:lnTo>
                  <a:pt x="1391411" y="211074"/>
                </a:lnTo>
                <a:close/>
              </a:path>
              <a:path w="2612390" h="1066165">
                <a:moveTo>
                  <a:pt x="1391411" y="230486"/>
                </a:moveTo>
                <a:lnTo>
                  <a:pt x="1391411" y="211074"/>
                </a:lnTo>
                <a:lnTo>
                  <a:pt x="1380743" y="211074"/>
                </a:lnTo>
                <a:lnTo>
                  <a:pt x="1380743" y="231267"/>
                </a:lnTo>
                <a:lnTo>
                  <a:pt x="1383029" y="232410"/>
                </a:lnTo>
                <a:lnTo>
                  <a:pt x="1387601" y="232410"/>
                </a:lnTo>
                <a:lnTo>
                  <a:pt x="1390649" y="230886"/>
                </a:lnTo>
                <a:lnTo>
                  <a:pt x="1391411" y="230486"/>
                </a:lnTo>
                <a:close/>
              </a:path>
              <a:path w="2612390" h="1066165">
                <a:moveTo>
                  <a:pt x="1796033" y="8382"/>
                </a:moveTo>
                <a:lnTo>
                  <a:pt x="1794509" y="4571"/>
                </a:lnTo>
                <a:lnTo>
                  <a:pt x="1790699" y="2285"/>
                </a:lnTo>
                <a:lnTo>
                  <a:pt x="1787651" y="0"/>
                </a:lnTo>
                <a:lnTo>
                  <a:pt x="1783079" y="0"/>
                </a:lnTo>
                <a:lnTo>
                  <a:pt x="1779269" y="1524"/>
                </a:lnTo>
                <a:lnTo>
                  <a:pt x="1386272" y="208166"/>
                </a:lnTo>
                <a:lnTo>
                  <a:pt x="1391411" y="211074"/>
                </a:lnTo>
                <a:lnTo>
                  <a:pt x="1391411" y="230486"/>
                </a:lnTo>
                <a:lnTo>
                  <a:pt x="1770766" y="31397"/>
                </a:lnTo>
                <a:lnTo>
                  <a:pt x="1773173" y="9906"/>
                </a:lnTo>
                <a:lnTo>
                  <a:pt x="1789937" y="21336"/>
                </a:lnTo>
                <a:lnTo>
                  <a:pt x="1789937" y="60569"/>
                </a:lnTo>
                <a:lnTo>
                  <a:pt x="1795271" y="12954"/>
                </a:lnTo>
                <a:lnTo>
                  <a:pt x="1796033" y="8382"/>
                </a:lnTo>
                <a:close/>
              </a:path>
              <a:path w="2612390" h="1066165">
                <a:moveTo>
                  <a:pt x="1407413" y="910590"/>
                </a:moveTo>
                <a:lnTo>
                  <a:pt x="1398144" y="907443"/>
                </a:lnTo>
                <a:lnTo>
                  <a:pt x="1393697" y="916686"/>
                </a:lnTo>
                <a:lnTo>
                  <a:pt x="1407413" y="910590"/>
                </a:lnTo>
                <a:close/>
              </a:path>
              <a:path w="2612390" h="1066165">
                <a:moveTo>
                  <a:pt x="1407413" y="932592"/>
                </a:moveTo>
                <a:lnTo>
                  <a:pt x="1407413" y="910590"/>
                </a:lnTo>
                <a:lnTo>
                  <a:pt x="1393697" y="916686"/>
                </a:lnTo>
                <a:lnTo>
                  <a:pt x="1393697" y="929856"/>
                </a:lnTo>
                <a:lnTo>
                  <a:pt x="1399793" y="931926"/>
                </a:lnTo>
                <a:lnTo>
                  <a:pt x="1405127" y="933450"/>
                </a:lnTo>
                <a:lnTo>
                  <a:pt x="1407413" y="932592"/>
                </a:lnTo>
                <a:close/>
              </a:path>
              <a:path w="2612390" h="1066165">
                <a:moveTo>
                  <a:pt x="1805177" y="861669"/>
                </a:moveTo>
                <a:lnTo>
                  <a:pt x="1805177" y="838962"/>
                </a:lnTo>
                <a:lnTo>
                  <a:pt x="1792223" y="852678"/>
                </a:lnTo>
                <a:lnTo>
                  <a:pt x="1787877" y="835382"/>
                </a:lnTo>
                <a:lnTo>
                  <a:pt x="1473707" y="770382"/>
                </a:lnTo>
                <a:lnTo>
                  <a:pt x="1469135" y="768858"/>
                </a:lnTo>
                <a:lnTo>
                  <a:pt x="1463801" y="771144"/>
                </a:lnTo>
                <a:lnTo>
                  <a:pt x="1461515" y="775716"/>
                </a:lnTo>
                <a:lnTo>
                  <a:pt x="1398144" y="907443"/>
                </a:lnTo>
                <a:lnTo>
                  <a:pt x="1407413" y="910590"/>
                </a:lnTo>
                <a:lnTo>
                  <a:pt x="1407413" y="932592"/>
                </a:lnTo>
                <a:lnTo>
                  <a:pt x="1411223" y="931164"/>
                </a:lnTo>
                <a:lnTo>
                  <a:pt x="1413509" y="925830"/>
                </a:lnTo>
                <a:lnTo>
                  <a:pt x="1469135" y="810827"/>
                </a:lnTo>
                <a:lnTo>
                  <a:pt x="1469135" y="791718"/>
                </a:lnTo>
                <a:lnTo>
                  <a:pt x="1481327" y="785622"/>
                </a:lnTo>
                <a:lnTo>
                  <a:pt x="1481327" y="794268"/>
                </a:lnTo>
                <a:lnTo>
                  <a:pt x="1800605" y="861060"/>
                </a:lnTo>
                <a:lnTo>
                  <a:pt x="1804415" y="861822"/>
                </a:lnTo>
                <a:lnTo>
                  <a:pt x="1805177" y="861669"/>
                </a:lnTo>
                <a:close/>
              </a:path>
              <a:path w="2612390" h="1066165">
                <a:moveTo>
                  <a:pt x="1481327" y="785622"/>
                </a:moveTo>
                <a:lnTo>
                  <a:pt x="1469135" y="791718"/>
                </a:lnTo>
                <a:lnTo>
                  <a:pt x="1477530" y="793473"/>
                </a:lnTo>
                <a:lnTo>
                  <a:pt x="1481327" y="785622"/>
                </a:lnTo>
                <a:close/>
              </a:path>
              <a:path w="2612390" h="1066165">
                <a:moveTo>
                  <a:pt x="1477530" y="793473"/>
                </a:moveTo>
                <a:lnTo>
                  <a:pt x="1469135" y="791718"/>
                </a:lnTo>
                <a:lnTo>
                  <a:pt x="1469135" y="810827"/>
                </a:lnTo>
                <a:lnTo>
                  <a:pt x="1477530" y="793473"/>
                </a:lnTo>
                <a:close/>
              </a:path>
              <a:path w="2612390" h="1066165">
                <a:moveTo>
                  <a:pt x="1481327" y="794268"/>
                </a:moveTo>
                <a:lnTo>
                  <a:pt x="1481327" y="785622"/>
                </a:lnTo>
                <a:lnTo>
                  <a:pt x="1477530" y="793473"/>
                </a:lnTo>
                <a:lnTo>
                  <a:pt x="1481327" y="794268"/>
                </a:lnTo>
                <a:close/>
              </a:path>
              <a:path w="2612390" h="1066165">
                <a:moveTo>
                  <a:pt x="1789937" y="60569"/>
                </a:moveTo>
                <a:lnTo>
                  <a:pt x="1789937" y="21336"/>
                </a:lnTo>
                <a:lnTo>
                  <a:pt x="1770766" y="31397"/>
                </a:lnTo>
                <a:lnTo>
                  <a:pt x="1741931" y="288798"/>
                </a:lnTo>
                <a:lnTo>
                  <a:pt x="1741169" y="292608"/>
                </a:lnTo>
                <a:lnTo>
                  <a:pt x="1742693" y="296418"/>
                </a:lnTo>
                <a:lnTo>
                  <a:pt x="1748789" y="300990"/>
                </a:lnTo>
                <a:lnTo>
                  <a:pt x="1749551" y="301142"/>
                </a:lnTo>
                <a:lnTo>
                  <a:pt x="1749551" y="279654"/>
                </a:lnTo>
                <a:lnTo>
                  <a:pt x="1765948" y="274717"/>
                </a:lnTo>
                <a:lnTo>
                  <a:pt x="1789937" y="60569"/>
                </a:lnTo>
                <a:close/>
              </a:path>
              <a:path w="2612390" h="1066165">
                <a:moveTo>
                  <a:pt x="1765948" y="274717"/>
                </a:moveTo>
                <a:lnTo>
                  <a:pt x="1749551" y="279654"/>
                </a:lnTo>
                <a:lnTo>
                  <a:pt x="1764029" y="291846"/>
                </a:lnTo>
                <a:lnTo>
                  <a:pt x="1765948" y="274717"/>
                </a:lnTo>
                <a:close/>
              </a:path>
              <a:path w="2612390" h="1066165">
                <a:moveTo>
                  <a:pt x="2182367" y="163830"/>
                </a:moveTo>
                <a:lnTo>
                  <a:pt x="2180081" y="159258"/>
                </a:lnTo>
                <a:lnTo>
                  <a:pt x="2177033" y="154686"/>
                </a:lnTo>
                <a:lnTo>
                  <a:pt x="2171699" y="152400"/>
                </a:lnTo>
                <a:lnTo>
                  <a:pt x="2167127" y="153924"/>
                </a:lnTo>
                <a:lnTo>
                  <a:pt x="1765948" y="274717"/>
                </a:lnTo>
                <a:lnTo>
                  <a:pt x="1764029" y="291846"/>
                </a:lnTo>
                <a:lnTo>
                  <a:pt x="1749551" y="279654"/>
                </a:lnTo>
                <a:lnTo>
                  <a:pt x="1749551" y="301142"/>
                </a:lnTo>
                <a:lnTo>
                  <a:pt x="1752599" y="301752"/>
                </a:lnTo>
                <a:lnTo>
                  <a:pt x="1755647" y="300990"/>
                </a:lnTo>
                <a:lnTo>
                  <a:pt x="2120882" y="191019"/>
                </a:lnTo>
                <a:lnTo>
                  <a:pt x="2162555" y="156210"/>
                </a:lnTo>
                <a:lnTo>
                  <a:pt x="2173223" y="175260"/>
                </a:lnTo>
                <a:lnTo>
                  <a:pt x="2173223" y="176144"/>
                </a:lnTo>
                <a:lnTo>
                  <a:pt x="2177033" y="172974"/>
                </a:lnTo>
                <a:lnTo>
                  <a:pt x="2181605" y="169926"/>
                </a:lnTo>
                <a:lnTo>
                  <a:pt x="2182367" y="163830"/>
                </a:lnTo>
                <a:close/>
              </a:path>
              <a:path w="2612390" h="1066165">
                <a:moveTo>
                  <a:pt x="2275331" y="777566"/>
                </a:moveTo>
                <a:lnTo>
                  <a:pt x="2275331" y="755142"/>
                </a:lnTo>
                <a:lnTo>
                  <a:pt x="2269235" y="775716"/>
                </a:lnTo>
                <a:lnTo>
                  <a:pt x="2217591" y="748119"/>
                </a:lnTo>
                <a:lnTo>
                  <a:pt x="1767839" y="693420"/>
                </a:lnTo>
                <a:lnTo>
                  <a:pt x="1764029" y="692658"/>
                </a:lnTo>
                <a:lnTo>
                  <a:pt x="1760219" y="694182"/>
                </a:lnTo>
                <a:lnTo>
                  <a:pt x="1757933" y="697230"/>
                </a:lnTo>
                <a:lnTo>
                  <a:pt x="1755647" y="699516"/>
                </a:lnTo>
                <a:lnTo>
                  <a:pt x="1754885" y="703326"/>
                </a:lnTo>
                <a:lnTo>
                  <a:pt x="1755647" y="707136"/>
                </a:lnTo>
                <a:lnTo>
                  <a:pt x="1764791" y="743521"/>
                </a:lnTo>
                <a:lnTo>
                  <a:pt x="1764791" y="715518"/>
                </a:lnTo>
                <a:lnTo>
                  <a:pt x="1776983" y="701802"/>
                </a:lnTo>
                <a:lnTo>
                  <a:pt x="1780923" y="717476"/>
                </a:lnTo>
                <a:lnTo>
                  <a:pt x="2273045" y="777240"/>
                </a:lnTo>
                <a:lnTo>
                  <a:pt x="2275331" y="777566"/>
                </a:lnTo>
                <a:close/>
              </a:path>
              <a:path w="2612390" h="1066165">
                <a:moveTo>
                  <a:pt x="1780923" y="717476"/>
                </a:moveTo>
                <a:lnTo>
                  <a:pt x="1776983" y="701802"/>
                </a:lnTo>
                <a:lnTo>
                  <a:pt x="1764791" y="715518"/>
                </a:lnTo>
                <a:lnTo>
                  <a:pt x="1780923" y="717476"/>
                </a:lnTo>
                <a:close/>
              </a:path>
              <a:path w="2612390" h="1066165">
                <a:moveTo>
                  <a:pt x="1814321" y="851154"/>
                </a:moveTo>
                <a:lnTo>
                  <a:pt x="1813559" y="847344"/>
                </a:lnTo>
                <a:lnTo>
                  <a:pt x="1780923" y="717476"/>
                </a:lnTo>
                <a:lnTo>
                  <a:pt x="1764791" y="715518"/>
                </a:lnTo>
                <a:lnTo>
                  <a:pt x="1764791" y="743521"/>
                </a:lnTo>
                <a:lnTo>
                  <a:pt x="1787877" y="835382"/>
                </a:lnTo>
                <a:lnTo>
                  <a:pt x="1805177" y="838962"/>
                </a:lnTo>
                <a:lnTo>
                  <a:pt x="1805177" y="861669"/>
                </a:lnTo>
                <a:lnTo>
                  <a:pt x="1808225" y="861060"/>
                </a:lnTo>
                <a:lnTo>
                  <a:pt x="1810511" y="858012"/>
                </a:lnTo>
                <a:lnTo>
                  <a:pt x="1813559" y="854964"/>
                </a:lnTo>
                <a:lnTo>
                  <a:pt x="1814321" y="851154"/>
                </a:lnTo>
                <a:close/>
              </a:path>
              <a:path w="2612390" h="1066165">
                <a:moveTo>
                  <a:pt x="1789937" y="21336"/>
                </a:moveTo>
                <a:lnTo>
                  <a:pt x="1773173" y="9906"/>
                </a:lnTo>
                <a:lnTo>
                  <a:pt x="1770766" y="31397"/>
                </a:lnTo>
                <a:lnTo>
                  <a:pt x="1789937" y="21336"/>
                </a:lnTo>
                <a:close/>
              </a:path>
              <a:path w="2612390" h="1066165">
                <a:moveTo>
                  <a:pt x="1805177" y="838962"/>
                </a:moveTo>
                <a:lnTo>
                  <a:pt x="1787877" y="835382"/>
                </a:lnTo>
                <a:lnTo>
                  <a:pt x="1792223" y="852678"/>
                </a:lnTo>
                <a:lnTo>
                  <a:pt x="1805177" y="838962"/>
                </a:lnTo>
                <a:close/>
              </a:path>
              <a:path w="2612390" h="1066165">
                <a:moveTo>
                  <a:pt x="2173223" y="176144"/>
                </a:moveTo>
                <a:lnTo>
                  <a:pt x="2173223" y="175260"/>
                </a:lnTo>
                <a:lnTo>
                  <a:pt x="2120882" y="191019"/>
                </a:lnTo>
                <a:lnTo>
                  <a:pt x="1968245" y="318516"/>
                </a:lnTo>
                <a:lnTo>
                  <a:pt x="1964435" y="321564"/>
                </a:lnTo>
                <a:lnTo>
                  <a:pt x="1962911" y="326136"/>
                </a:lnTo>
                <a:lnTo>
                  <a:pt x="1965959" y="335280"/>
                </a:lnTo>
                <a:lnTo>
                  <a:pt x="1970531" y="337566"/>
                </a:lnTo>
                <a:lnTo>
                  <a:pt x="1975103" y="338328"/>
                </a:lnTo>
                <a:lnTo>
                  <a:pt x="1975103" y="315468"/>
                </a:lnTo>
                <a:lnTo>
                  <a:pt x="2005462" y="315726"/>
                </a:lnTo>
                <a:lnTo>
                  <a:pt x="2173223" y="176144"/>
                </a:lnTo>
                <a:close/>
              </a:path>
              <a:path w="2612390" h="1066165">
                <a:moveTo>
                  <a:pt x="2199131" y="568675"/>
                </a:moveTo>
                <a:lnTo>
                  <a:pt x="2199131" y="545592"/>
                </a:lnTo>
                <a:lnTo>
                  <a:pt x="2196083" y="566166"/>
                </a:lnTo>
                <a:lnTo>
                  <a:pt x="2171595" y="551618"/>
                </a:lnTo>
                <a:lnTo>
                  <a:pt x="1972817" y="595122"/>
                </a:lnTo>
                <a:lnTo>
                  <a:pt x="1968245" y="595884"/>
                </a:lnTo>
                <a:lnTo>
                  <a:pt x="1964435" y="599694"/>
                </a:lnTo>
                <a:lnTo>
                  <a:pt x="1963673" y="604266"/>
                </a:lnTo>
                <a:lnTo>
                  <a:pt x="1963673" y="608838"/>
                </a:lnTo>
                <a:lnTo>
                  <a:pt x="1965959" y="613410"/>
                </a:lnTo>
                <a:lnTo>
                  <a:pt x="1969769" y="615696"/>
                </a:lnTo>
                <a:lnTo>
                  <a:pt x="1977389" y="619767"/>
                </a:lnTo>
                <a:lnTo>
                  <a:pt x="1977389" y="616458"/>
                </a:lnTo>
                <a:lnTo>
                  <a:pt x="1980437" y="595884"/>
                </a:lnTo>
                <a:lnTo>
                  <a:pt x="2006910" y="610096"/>
                </a:lnTo>
                <a:lnTo>
                  <a:pt x="2199131" y="568675"/>
                </a:lnTo>
                <a:close/>
              </a:path>
              <a:path w="2612390" h="1066165">
                <a:moveTo>
                  <a:pt x="2005462" y="315726"/>
                </a:moveTo>
                <a:lnTo>
                  <a:pt x="1975103" y="315468"/>
                </a:lnTo>
                <a:lnTo>
                  <a:pt x="1981961" y="335280"/>
                </a:lnTo>
                <a:lnTo>
                  <a:pt x="2005462" y="315726"/>
                </a:lnTo>
                <a:close/>
              </a:path>
              <a:path w="2612390" h="1066165">
                <a:moveTo>
                  <a:pt x="2612135" y="336804"/>
                </a:moveTo>
                <a:lnTo>
                  <a:pt x="2612135" y="330708"/>
                </a:lnTo>
                <a:lnTo>
                  <a:pt x="2611373" y="325373"/>
                </a:lnTo>
                <a:lnTo>
                  <a:pt x="2606801" y="321564"/>
                </a:lnTo>
                <a:lnTo>
                  <a:pt x="2600705" y="320802"/>
                </a:lnTo>
                <a:lnTo>
                  <a:pt x="2005462" y="315726"/>
                </a:lnTo>
                <a:lnTo>
                  <a:pt x="1981961" y="335280"/>
                </a:lnTo>
                <a:lnTo>
                  <a:pt x="1975103" y="315468"/>
                </a:lnTo>
                <a:lnTo>
                  <a:pt x="1975103" y="338328"/>
                </a:lnTo>
                <a:lnTo>
                  <a:pt x="2509954" y="342888"/>
                </a:lnTo>
                <a:lnTo>
                  <a:pt x="2598419" y="321564"/>
                </a:lnTo>
                <a:lnTo>
                  <a:pt x="2600684" y="343456"/>
                </a:lnTo>
                <a:lnTo>
                  <a:pt x="2602991" y="342900"/>
                </a:lnTo>
                <a:lnTo>
                  <a:pt x="2609087" y="342138"/>
                </a:lnTo>
                <a:lnTo>
                  <a:pt x="2612135" y="336804"/>
                </a:lnTo>
                <a:close/>
              </a:path>
              <a:path w="2612390" h="1066165">
                <a:moveTo>
                  <a:pt x="2006910" y="610096"/>
                </a:moveTo>
                <a:lnTo>
                  <a:pt x="1980437" y="595884"/>
                </a:lnTo>
                <a:lnTo>
                  <a:pt x="1977389" y="616458"/>
                </a:lnTo>
                <a:lnTo>
                  <a:pt x="2006910" y="610096"/>
                </a:lnTo>
                <a:close/>
              </a:path>
              <a:path w="2612390" h="1066165">
                <a:moveTo>
                  <a:pt x="2286761" y="764286"/>
                </a:moveTo>
                <a:lnTo>
                  <a:pt x="2284475" y="758952"/>
                </a:lnTo>
                <a:lnTo>
                  <a:pt x="2279903" y="756666"/>
                </a:lnTo>
                <a:lnTo>
                  <a:pt x="2006910" y="610096"/>
                </a:lnTo>
                <a:lnTo>
                  <a:pt x="1977389" y="616458"/>
                </a:lnTo>
                <a:lnTo>
                  <a:pt x="1977389" y="619767"/>
                </a:lnTo>
                <a:lnTo>
                  <a:pt x="2217591" y="748119"/>
                </a:lnTo>
                <a:lnTo>
                  <a:pt x="2275331" y="755142"/>
                </a:lnTo>
                <a:lnTo>
                  <a:pt x="2275331" y="777566"/>
                </a:lnTo>
                <a:lnTo>
                  <a:pt x="2278379" y="778002"/>
                </a:lnTo>
                <a:lnTo>
                  <a:pt x="2283713" y="774954"/>
                </a:lnTo>
                <a:lnTo>
                  <a:pt x="2286761" y="764286"/>
                </a:lnTo>
                <a:close/>
              </a:path>
              <a:path w="2612390" h="1066165">
                <a:moveTo>
                  <a:pt x="2599860" y="343654"/>
                </a:moveTo>
                <a:lnTo>
                  <a:pt x="2509954" y="342888"/>
                </a:lnTo>
                <a:lnTo>
                  <a:pt x="2045207" y="454914"/>
                </a:lnTo>
                <a:lnTo>
                  <a:pt x="2040635" y="455676"/>
                </a:lnTo>
                <a:lnTo>
                  <a:pt x="2037587" y="459486"/>
                </a:lnTo>
                <a:lnTo>
                  <a:pt x="2036063" y="468630"/>
                </a:lnTo>
                <a:lnTo>
                  <a:pt x="2038349" y="472440"/>
                </a:lnTo>
                <a:lnTo>
                  <a:pt x="2042159" y="474726"/>
                </a:lnTo>
                <a:lnTo>
                  <a:pt x="2049779" y="479252"/>
                </a:lnTo>
                <a:lnTo>
                  <a:pt x="2049779" y="476250"/>
                </a:lnTo>
                <a:lnTo>
                  <a:pt x="2053589" y="455676"/>
                </a:lnTo>
                <a:lnTo>
                  <a:pt x="2077126" y="469658"/>
                </a:lnTo>
                <a:lnTo>
                  <a:pt x="2599860" y="343654"/>
                </a:lnTo>
                <a:close/>
              </a:path>
              <a:path w="2612390" h="1066165">
                <a:moveTo>
                  <a:pt x="2077126" y="469658"/>
                </a:moveTo>
                <a:lnTo>
                  <a:pt x="2053589" y="455676"/>
                </a:lnTo>
                <a:lnTo>
                  <a:pt x="2049779" y="476250"/>
                </a:lnTo>
                <a:lnTo>
                  <a:pt x="2077126" y="469658"/>
                </a:lnTo>
                <a:close/>
              </a:path>
              <a:path w="2612390" h="1066165">
                <a:moveTo>
                  <a:pt x="2213609" y="553974"/>
                </a:moveTo>
                <a:lnTo>
                  <a:pt x="2211323" y="549402"/>
                </a:lnTo>
                <a:lnTo>
                  <a:pt x="2207513" y="547116"/>
                </a:lnTo>
                <a:lnTo>
                  <a:pt x="2077126" y="469658"/>
                </a:lnTo>
                <a:lnTo>
                  <a:pt x="2049779" y="476250"/>
                </a:lnTo>
                <a:lnTo>
                  <a:pt x="2049779" y="479252"/>
                </a:lnTo>
                <a:lnTo>
                  <a:pt x="2171595" y="551618"/>
                </a:lnTo>
                <a:lnTo>
                  <a:pt x="2199131" y="545592"/>
                </a:lnTo>
                <a:lnTo>
                  <a:pt x="2199131" y="568675"/>
                </a:lnTo>
                <a:lnTo>
                  <a:pt x="2203703" y="567690"/>
                </a:lnTo>
                <a:lnTo>
                  <a:pt x="2208275" y="566166"/>
                </a:lnTo>
                <a:lnTo>
                  <a:pt x="2212085" y="563118"/>
                </a:lnTo>
                <a:lnTo>
                  <a:pt x="2213609" y="553974"/>
                </a:lnTo>
                <a:close/>
              </a:path>
              <a:path w="2612390" h="1066165">
                <a:moveTo>
                  <a:pt x="2173223" y="175260"/>
                </a:moveTo>
                <a:lnTo>
                  <a:pt x="2162555" y="156210"/>
                </a:lnTo>
                <a:lnTo>
                  <a:pt x="2120882" y="191019"/>
                </a:lnTo>
                <a:lnTo>
                  <a:pt x="2173223" y="175260"/>
                </a:lnTo>
                <a:close/>
              </a:path>
              <a:path w="2612390" h="1066165">
                <a:moveTo>
                  <a:pt x="2199131" y="545592"/>
                </a:moveTo>
                <a:lnTo>
                  <a:pt x="2171595" y="551618"/>
                </a:lnTo>
                <a:lnTo>
                  <a:pt x="2196083" y="566166"/>
                </a:lnTo>
                <a:lnTo>
                  <a:pt x="2199131" y="545592"/>
                </a:lnTo>
                <a:close/>
              </a:path>
              <a:path w="2612390" h="1066165">
                <a:moveTo>
                  <a:pt x="2275331" y="755142"/>
                </a:moveTo>
                <a:lnTo>
                  <a:pt x="2217591" y="748119"/>
                </a:lnTo>
                <a:lnTo>
                  <a:pt x="2269235" y="775716"/>
                </a:lnTo>
                <a:lnTo>
                  <a:pt x="2275331" y="755142"/>
                </a:lnTo>
                <a:close/>
              </a:path>
              <a:path w="2612390" h="1066165">
                <a:moveTo>
                  <a:pt x="2600684" y="343456"/>
                </a:moveTo>
                <a:lnTo>
                  <a:pt x="2598419" y="321564"/>
                </a:lnTo>
                <a:lnTo>
                  <a:pt x="2509954" y="342888"/>
                </a:lnTo>
                <a:lnTo>
                  <a:pt x="2599860" y="343654"/>
                </a:lnTo>
                <a:lnTo>
                  <a:pt x="2600684" y="343456"/>
                </a:lnTo>
                <a:close/>
              </a:path>
              <a:path w="2612390" h="1066165">
                <a:moveTo>
                  <a:pt x="2600705" y="343662"/>
                </a:moveTo>
                <a:lnTo>
                  <a:pt x="2600684" y="343456"/>
                </a:lnTo>
                <a:lnTo>
                  <a:pt x="2599860" y="343654"/>
                </a:lnTo>
                <a:lnTo>
                  <a:pt x="2600705" y="3436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 txBox="1"/>
          <p:nvPr/>
        </p:nvSpPr>
        <p:spPr>
          <a:xfrm>
            <a:off x="8670931" y="6038341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开环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27395" y="1937385"/>
            <a:ext cx="3000375" cy="34836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73869" y="982472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238760" y="1595755"/>
            <a:ext cx="5151120" cy="39751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2890" marR="316230" indent="-250825">
              <a:lnSpc>
                <a:spcPct val="150000"/>
              </a:lnSpc>
              <a:spcBef>
                <a:spcPts val="43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强化学习中，我们从环境中得到 的是</a:t>
            </a:r>
            <a:r>
              <a:rPr sz="20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合理的行动方式，行为</a:t>
            </a:r>
            <a:r>
              <a:rPr sz="2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5080" indent="-250825">
              <a:lnSpc>
                <a:spcPct val="150000"/>
              </a:lnSpc>
              <a:spcBef>
                <a:spcPts val="55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这些行为没有监督信息，即我们 只知道在这个环境中可以干什么， 但不知道后果。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316230" indent="-250825" algn="just">
              <a:lnSpc>
                <a:spcPct val="150000"/>
              </a:lnSpc>
              <a:spcBef>
                <a:spcPts val="63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经过算法计算后，模型把计算结果返回给“环境”，这时环境才给我们“奖赏”，即动作产生的 后果。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2890" marR="316230" indent="-250825" algn="just">
              <a:lnSpc>
                <a:spcPct val="150000"/>
              </a:lnSpc>
              <a:spcBef>
                <a:spcPts val="59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0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我们用这个奖赏来训练、更新模型。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6799973" y="5237860"/>
            <a:ext cx="2612390" cy="1066165"/>
          </a:xfrm>
          <a:custGeom>
            <a:avLst/>
            <a:gdLst/>
            <a:ahLst/>
            <a:cxnLst/>
            <a:rect l="l" t="t" r="r" b="b"/>
            <a:pathLst>
              <a:path w="2612390" h="1066165">
                <a:moveTo>
                  <a:pt x="481583" y="582571"/>
                </a:moveTo>
                <a:lnTo>
                  <a:pt x="481583" y="560070"/>
                </a:lnTo>
                <a:lnTo>
                  <a:pt x="478535" y="581406"/>
                </a:lnTo>
                <a:lnTo>
                  <a:pt x="444639" y="564964"/>
                </a:lnTo>
                <a:lnTo>
                  <a:pt x="9905" y="622554"/>
                </a:lnTo>
                <a:lnTo>
                  <a:pt x="5333" y="622554"/>
                </a:lnTo>
                <a:lnTo>
                  <a:pt x="761" y="627126"/>
                </a:lnTo>
                <a:lnTo>
                  <a:pt x="761" y="632460"/>
                </a:lnTo>
                <a:lnTo>
                  <a:pt x="0" y="637794"/>
                </a:lnTo>
                <a:lnTo>
                  <a:pt x="3047" y="642366"/>
                </a:lnTo>
                <a:lnTo>
                  <a:pt x="8381" y="643890"/>
                </a:lnTo>
                <a:lnTo>
                  <a:pt x="12953" y="645268"/>
                </a:lnTo>
                <a:lnTo>
                  <a:pt x="12953" y="644652"/>
                </a:lnTo>
                <a:lnTo>
                  <a:pt x="15239" y="622554"/>
                </a:lnTo>
                <a:lnTo>
                  <a:pt x="65392" y="637705"/>
                </a:lnTo>
                <a:lnTo>
                  <a:pt x="481583" y="582571"/>
                </a:lnTo>
                <a:close/>
              </a:path>
              <a:path w="2612390" h="1066165">
                <a:moveTo>
                  <a:pt x="65392" y="637705"/>
                </a:moveTo>
                <a:lnTo>
                  <a:pt x="15239" y="622554"/>
                </a:lnTo>
                <a:lnTo>
                  <a:pt x="12953" y="644652"/>
                </a:lnTo>
                <a:lnTo>
                  <a:pt x="65392" y="637705"/>
                </a:lnTo>
                <a:close/>
              </a:path>
              <a:path w="2612390" h="1066165">
                <a:moveTo>
                  <a:pt x="422147" y="757428"/>
                </a:moveTo>
                <a:lnTo>
                  <a:pt x="422147" y="752856"/>
                </a:lnTo>
                <a:lnTo>
                  <a:pt x="421385" y="748284"/>
                </a:lnTo>
                <a:lnTo>
                  <a:pt x="418337" y="744474"/>
                </a:lnTo>
                <a:lnTo>
                  <a:pt x="413765" y="742950"/>
                </a:lnTo>
                <a:lnTo>
                  <a:pt x="65392" y="637705"/>
                </a:lnTo>
                <a:lnTo>
                  <a:pt x="12953" y="644652"/>
                </a:lnTo>
                <a:lnTo>
                  <a:pt x="12953" y="645268"/>
                </a:lnTo>
                <a:lnTo>
                  <a:pt x="380453" y="756079"/>
                </a:lnTo>
                <a:lnTo>
                  <a:pt x="406145" y="743712"/>
                </a:lnTo>
                <a:lnTo>
                  <a:pt x="407669" y="764286"/>
                </a:lnTo>
                <a:lnTo>
                  <a:pt x="407669" y="767227"/>
                </a:lnTo>
                <a:lnTo>
                  <a:pt x="415289" y="763524"/>
                </a:lnTo>
                <a:lnTo>
                  <a:pt x="419861" y="762000"/>
                </a:lnTo>
                <a:lnTo>
                  <a:pt x="422147" y="757428"/>
                </a:lnTo>
                <a:close/>
              </a:path>
              <a:path w="2612390" h="1066165">
                <a:moveTo>
                  <a:pt x="655319" y="400083"/>
                </a:moveTo>
                <a:lnTo>
                  <a:pt x="655319" y="377952"/>
                </a:lnTo>
                <a:lnTo>
                  <a:pt x="645413" y="393954"/>
                </a:lnTo>
                <a:lnTo>
                  <a:pt x="637559" y="378704"/>
                </a:lnTo>
                <a:lnTo>
                  <a:pt x="151637" y="399288"/>
                </a:lnTo>
                <a:lnTo>
                  <a:pt x="140207" y="413766"/>
                </a:lnTo>
                <a:lnTo>
                  <a:pt x="142493" y="418338"/>
                </a:lnTo>
                <a:lnTo>
                  <a:pt x="147065" y="420624"/>
                </a:lnTo>
                <a:lnTo>
                  <a:pt x="152399" y="423211"/>
                </a:lnTo>
                <a:lnTo>
                  <a:pt x="152399" y="422148"/>
                </a:lnTo>
                <a:lnTo>
                  <a:pt x="156971" y="400812"/>
                </a:lnTo>
                <a:lnTo>
                  <a:pt x="197105" y="420186"/>
                </a:lnTo>
                <a:lnTo>
                  <a:pt x="655319" y="400083"/>
                </a:lnTo>
                <a:close/>
              </a:path>
              <a:path w="2612390" h="1066165">
                <a:moveTo>
                  <a:pt x="197105" y="420186"/>
                </a:moveTo>
                <a:lnTo>
                  <a:pt x="156971" y="400812"/>
                </a:lnTo>
                <a:lnTo>
                  <a:pt x="152399" y="422148"/>
                </a:lnTo>
                <a:lnTo>
                  <a:pt x="197105" y="420186"/>
                </a:lnTo>
                <a:close/>
              </a:path>
              <a:path w="2612390" h="1066165">
                <a:moveTo>
                  <a:pt x="495299" y="568452"/>
                </a:moveTo>
                <a:lnTo>
                  <a:pt x="492251" y="563118"/>
                </a:lnTo>
                <a:lnTo>
                  <a:pt x="488441" y="560832"/>
                </a:lnTo>
                <a:lnTo>
                  <a:pt x="197105" y="420186"/>
                </a:lnTo>
                <a:lnTo>
                  <a:pt x="152399" y="422148"/>
                </a:lnTo>
                <a:lnTo>
                  <a:pt x="152399" y="423211"/>
                </a:lnTo>
                <a:lnTo>
                  <a:pt x="444639" y="564964"/>
                </a:lnTo>
                <a:lnTo>
                  <a:pt x="481583" y="560070"/>
                </a:lnTo>
                <a:lnTo>
                  <a:pt x="481583" y="582571"/>
                </a:lnTo>
                <a:lnTo>
                  <a:pt x="484631" y="582168"/>
                </a:lnTo>
                <a:lnTo>
                  <a:pt x="489965" y="581406"/>
                </a:lnTo>
                <a:lnTo>
                  <a:pt x="493775" y="577596"/>
                </a:lnTo>
                <a:lnTo>
                  <a:pt x="495299" y="568452"/>
                </a:lnTo>
                <a:close/>
              </a:path>
              <a:path w="2612390" h="1066165">
                <a:moveTo>
                  <a:pt x="407669" y="767227"/>
                </a:moveTo>
                <a:lnTo>
                  <a:pt x="407669" y="764286"/>
                </a:lnTo>
                <a:lnTo>
                  <a:pt x="380453" y="756079"/>
                </a:lnTo>
                <a:lnTo>
                  <a:pt x="160781" y="861822"/>
                </a:lnTo>
                <a:lnTo>
                  <a:pt x="156209" y="864108"/>
                </a:lnTo>
                <a:lnTo>
                  <a:pt x="153923" y="869442"/>
                </a:lnTo>
                <a:lnTo>
                  <a:pt x="154685" y="874776"/>
                </a:lnTo>
                <a:lnTo>
                  <a:pt x="155447" y="879348"/>
                </a:lnTo>
                <a:lnTo>
                  <a:pt x="160019" y="883158"/>
                </a:lnTo>
                <a:lnTo>
                  <a:pt x="166115" y="883193"/>
                </a:lnTo>
                <a:lnTo>
                  <a:pt x="166115" y="861060"/>
                </a:lnTo>
                <a:lnTo>
                  <a:pt x="210321" y="863134"/>
                </a:lnTo>
                <a:lnTo>
                  <a:pt x="407669" y="767227"/>
                </a:lnTo>
                <a:close/>
              </a:path>
              <a:path w="2612390" h="1066165">
                <a:moveTo>
                  <a:pt x="210321" y="863134"/>
                </a:moveTo>
                <a:lnTo>
                  <a:pt x="166115" y="861060"/>
                </a:lnTo>
                <a:lnTo>
                  <a:pt x="170687" y="882396"/>
                </a:lnTo>
                <a:lnTo>
                  <a:pt x="210321" y="863134"/>
                </a:lnTo>
                <a:close/>
              </a:path>
              <a:path w="2612390" h="1066165">
                <a:moveTo>
                  <a:pt x="610529" y="1036843"/>
                </a:moveTo>
                <a:lnTo>
                  <a:pt x="598931" y="891540"/>
                </a:lnTo>
                <a:lnTo>
                  <a:pt x="210321" y="863134"/>
                </a:lnTo>
                <a:lnTo>
                  <a:pt x="170687" y="882396"/>
                </a:lnTo>
                <a:lnTo>
                  <a:pt x="166115" y="861060"/>
                </a:lnTo>
                <a:lnTo>
                  <a:pt x="166115" y="883193"/>
                </a:lnTo>
                <a:lnTo>
                  <a:pt x="576833" y="902504"/>
                </a:lnTo>
                <a:lnTo>
                  <a:pt x="576833" y="893064"/>
                </a:lnTo>
                <a:lnTo>
                  <a:pt x="586739" y="902970"/>
                </a:lnTo>
                <a:lnTo>
                  <a:pt x="586739" y="1017180"/>
                </a:lnTo>
                <a:lnTo>
                  <a:pt x="589787" y="1055370"/>
                </a:lnTo>
                <a:lnTo>
                  <a:pt x="595883" y="1064514"/>
                </a:lnTo>
                <a:lnTo>
                  <a:pt x="595883" y="1044702"/>
                </a:lnTo>
                <a:lnTo>
                  <a:pt x="610529" y="1036843"/>
                </a:lnTo>
                <a:close/>
              </a:path>
              <a:path w="2612390" h="1066165">
                <a:moveTo>
                  <a:pt x="407669" y="764286"/>
                </a:moveTo>
                <a:lnTo>
                  <a:pt x="406145" y="743712"/>
                </a:lnTo>
                <a:lnTo>
                  <a:pt x="380453" y="756079"/>
                </a:lnTo>
                <a:lnTo>
                  <a:pt x="407669" y="764286"/>
                </a:lnTo>
                <a:close/>
              </a:path>
              <a:path w="2612390" h="1066165">
                <a:moveTo>
                  <a:pt x="481583" y="560070"/>
                </a:moveTo>
                <a:lnTo>
                  <a:pt x="444639" y="564964"/>
                </a:lnTo>
                <a:lnTo>
                  <a:pt x="478535" y="581406"/>
                </a:lnTo>
                <a:lnTo>
                  <a:pt x="481583" y="560070"/>
                </a:lnTo>
                <a:close/>
              </a:path>
              <a:path w="2612390" h="1066165">
                <a:moveTo>
                  <a:pt x="1031525" y="306467"/>
                </a:moveTo>
                <a:lnTo>
                  <a:pt x="553973" y="176022"/>
                </a:lnTo>
                <a:lnTo>
                  <a:pt x="550163" y="174498"/>
                </a:lnTo>
                <a:lnTo>
                  <a:pt x="545591" y="176022"/>
                </a:lnTo>
                <a:lnTo>
                  <a:pt x="542543" y="179070"/>
                </a:lnTo>
                <a:lnTo>
                  <a:pt x="539495" y="182880"/>
                </a:lnTo>
                <a:lnTo>
                  <a:pt x="539495" y="187452"/>
                </a:lnTo>
                <a:lnTo>
                  <a:pt x="541019" y="191262"/>
                </a:lnTo>
                <a:lnTo>
                  <a:pt x="548639" y="206057"/>
                </a:lnTo>
                <a:lnTo>
                  <a:pt x="548639" y="197358"/>
                </a:lnTo>
                <a:lnTo>
                  <a:pt x="560831" y="181356"/>
                </a:lnTo>
                <a:lnTo>
                  <a:pt x="572447" y="203908"/>
                </a:lnTo>
                <a:lnTo>
                  <a:pt x="1027175" y="329030"/>
                </a:lnTo>
                <a:lnTo>
                  <a:pt x="1027175" y="313182"/>
                </a:lnTo>
                <a:lnTo>
                  <a:pt x="1031525" y="306467"/>
                </a:lnTo>
                <a:close/>
              </a:path>
              <a:path w="2612390" h="1066165">
                <a:moveTo>
                  <a:pt x="572447" y="203908"/>
                </a:moveTo>
                <a:lnTo>
                  <a:pt x="560831" y="181356"/>
                </a:lnTo>
                <a:lnTo>
                  <a:pt x="548639" y="197358"/>
                </a:lnTo>
                <a:lnTo>
                  <a:pt x="572447" y="203908"/>
                </a:lnTo>
                <a:close/>
              </a:path>
              <a:path w="2612390" h="1066165">
                <a:moveTo>
                  <a:pt x="667511" y="387096"/>
                </a:moveTo>
                <a:lnTo>
                  <a:pt x="665225" y="384048"/>
                </a:lnTo>
                <a:lnTo>
                  <a:pt x="572447" y="203908"/>
                </a:lnTo>
                <a:lnTo>
                  <a:pt x="548639" y="197358"/>
                </a:lnTo>
                <a:lnTo>
                  <a:pt x="548639" y="206057"/>
                </a:lnTo>
                <a:lnTo>
                  <a:pt x="637559" y="378704"/>
                </a:lnTo>
                <a:lnTo>
                  <a:pt x="655319" y="377952"/>
                </a:lnTo>
                <a:lnTo>
                  <a:pt x="655319" y="400083"/>
                </a:lnTo>
                <a:lnTo>
                  <a:pt x="659891" y="400050"/>
                </a:lnTo>
                <a:lnTo>
                  <a:pt x="662939" y="397764"/>
                </a:lnTo>
                <a:lnTo>
                  <a:pt x="665225" y="394716"/>
                </a:lnTo>
                <a:lnTo>
                  <a:pt x="666749" y="390906"/>
                </a:lnTo>
                <a:lnTo>
                  <a:pt x="667511" y="387096"/>
                </a:lnTo>
                <a:close/>
              </a:path>
              <a:path w="2612390" h="1066165">
                <a:moveTo>
                  <a:pt x="586739" y="902970"/>
                </a:moveTo>
                <a:lnTo>
                  <a:pt x="576833" y="893064"/>
                </a:lnTo>
                <a:lnTo>
                  <a:pt x="577590" y="902539"/>
                </a:lnTo>
                <a:lnTo>
                  <a:pt x="586739" y="902970"/>
                </a:lnTo>
                <a:close/>
              </a:path>
              <a:path w="2612390" h="1066165">
                <a:moveTo>
                  <a:pt x="577590" y="902539"/>
                </a:moveTo>
                <a:lnTo>
                  <a:pt x="576833" y="893064"/>
                </a:lnTo>
                <a:lnTo>
                  <a:pt x="576833" y="902504"/>
                </a:lnTo>
                <a:lnTo>
                  <a:pt x="577590" y="902539"/>
                </a:lnTo>
                <a:close/>
              </a:path>
              <a:path w="2612390" h="1066165">
                <a:moveTo>
                  <a:pt x="586739" y="1017180"/>
                </a:moveTo>
                <a:lnTo>
                  <a:pt x="586739" y="902970"/>
                </a:lnTo>
                <a:lnTo>
                  <a:pt x="577590" y="902539"/>
                </a:lnTo>
                <a:lnTo>
                  <a:pt x="586739" y="1017180"/>
                </a:lnTo>
                <a:close/>
              </a:path>
              <a:path w="2612390" h="1066165">
                <a:moveTo>
                  <a:pt x="611885" y="1053846"/>
                </a:moveTo>
                <a:lnTo>
                  <a:pt x="610529" y="1036843"/>
                </a:lnTo>
                <a:lnTo>
                  <a:pt x="595883" y="1044702"/>
                </a:lnTo>
                <a:lnTo>
                  <a:pt x="611885" y="1053846"/>
                </a:lnTo>
                <a:close/>
              </a:path>
              <a:path w="2612390" h="1066165">
                <a:moveTo>
                  <a:pt x="611885" y="1061638"/>
                </a:moveTo>
                <a:lnTo>
                  <a:pt x="611885" y="1053846"/>
                </a:lnTo>
                <a:lnTo>
                  <a:pt x="595883" y="1044702"/>
                </a:lnTo>
                <a:lnTo>
                  <a:pt x="595883" y="1064514"/>
                </a:lnTo>
                <a:lnTo>
                  <a:pt x="598931" y="1066038"/>
                </a:lnTo>
                <a:lnTo>
                  <a:pt x="602741" y="1066038"/>
                </a:lnTo>
                <a:lnTo>
                  <a:pt x="606551" y="1064514"/>
                </a:lnTo>
                <a:lnTo>
                  <a:pt x="611885" y="1061638"/>
                </a:lnTo>
                <a:close/>
              </a:path>
              <a:path w="2612390" h="1066165">
                <a:moveTo>
                  <a:pt x="1053759" y="949919"/>
                </a:moveTo>
                <a:lnTo>
                  <a:pt x="918971" y="877062"/>
                </a:lnTo>
                <a:lnTo>
                  <a:pt x="915923" y="874776"/>
                </a:lnTo>
                <a:lnTo>
                  <a:pt x="912113" y="874776"/>
                </a:lnTo>
                <a:lnTo>
                  <a:pt x="908303" y="877062"/>
                </a:lnTo>
                <a:lnTo>
                  <a:pt x="610529" y="1036843"/>
                </a:lnTo>
                <a:lnTo>
                  <a:pt x="611885" y="1053846"/>
                </a:lnTo>
                <a:lnTo>
                  <a:pt x="611885" y="1061638"/>
                </a:lnTo>
                <a:lnTo>
                  <a:pt x="908303" y="901862"/>
                </a:lnTo>
                <a:lnTo>
                  <a:pt x="908303" y="896112"/>
                </a:lnTo>
                <a:lnTo>
                  <a:pt x="918971" y="896112"/>
                </a:lnTo>
                <a:lnTo>
                  <a:pt x="918971" y="901936"/>
                </a:lnTo>
                <a:lnTo>
                  <a:pt x="1047749" y="972241"/>
                </a:lnTo>
                <a:lnTo>
                  <a:pt x="1047749" y="954786"/>
                </a:lnTo>
                <a:lnTo>
                  <a:pt x="1053759" y="949919"/>
                </a:lnTo>
                <a:close/>
              </a:path>
              <a:path w="2612390" h="1066165">
                <a:moveTo>
                  <a:pt x="655319" y="377952"/>
                </a:moveTo>
                <a:lnTo>
                  <a:pt x="637559" y="378704"/>
                </a:lnTo>
                <a:lnTo>
                  <a:pt x="645413" y="393954"/>
                </a:lnTo>
                <a:lnTo>
                  <a:pt x="655319" y="377952"/>
                </a:lnTo>
                <a:close/>
              </a:path>
              <a:path w="2612390" h="1066165">
                <a:moveTo>
                  <a:pt x="918971" y="896112"/>
                </a:moveTo>
                <a:lnTo>
                  <a:pt x="908303" y="896112"/>
                </a:lnTo>
                <a:lnTo>
                  <a:pt x="913603" y="899005"/>
                </a:lnTo>
                <a:lnTo>
                  <a:pt x="918971" y="896112"/>
                </a:lnTo>
                <a:close/>
              </a:path>
              <a:path w="2612390" h="1066165">
                <a:moveTo>
                  <a:pt x="913603" y="899005"/>
                </a:moveTo>
                <a:lnTo>
                  <a:pt x="908303" y="896112"/>
                </a:lnTo>
                <a:lnTo>
                  <a:pt x="908303" y="901862"/>
                </a:lnTo>
                <a:lnTo>
                  <a:pt x="913603" y="899005"/>
                </a:lnTo>
                <a:close/>
              </a:path>
              <a:path w="2612390" h="1066165">
                <a:moveTo>
                  <a:pt x="918971" y="901936"/>
                </a:moveTo>
                <a:lnTo>
                  <a:pt x="918971" y="896112"/>
                </a:lnTo>
                <a:lnTo>
                  <a:pt x="913603" y="899005"/>
                </a:lnTo>
                <a:lnTo>
                  <a:pt x="918971" y="901936"/>
                </a:lnTo>
                <a:close/>
              </a:path>
              <a:path w="2612390" h="1066165">
                <a:moveTo>
                  <a:pt x="1039367" y="308610"/>
                </a:moveTo>
                <a:lnTo>
                  <a:pt x="1031525" y="306467"/>
                </a:lnTo>
                <a:lnTo>
                  <a:pt x="1027175" y="313182"/>
                </a:lnTo>
                <a:lnTo>
                  <a:pt x="1039367" y="308610"/>
                </a:lnTo>
                <a:close/>
              </a:path>
              <a:path w="2612390" h="1066165">
                <a:moveTo>
                  <a:pt x="1039367" y="331216"/>
                </a:moveTo>
                <a:lnTo>
                  <a:pt x="1039367" y="308610"/>
                </a:lnTo>
                <a:lnTo>
                  <a:pt x="1027175" y="313182"/>
                </a:lnTo>
                <a:lnTo>
                  <a:pt x="1027175" y="329030"/>
                </a:lnTo>
                <a:lnTo>
                  <a:pt x="1033271" y="330708"/>
                </a:lnTo>
                <a:lnTo>
                  <a:pt x="1038605" y="331470"/>
                </a:lnTo>
                <a:lnTo>
                  <a:pt x="1039367" y="331216"/>
                </a:lnTo>
                <a:close/>
              </a:path>
              <a:path w="2612390" h="1066165">
                <a:moveTo>
                  <a:pt x="1386272" y="208166"/>
                </a:moveTo>
                <a:lnTo>
                  <a:pt x="1182623" y="92964"/>
                </a:lnTo>
                <a:lnTo>
                  <a:pt x="1177289" y="89916"/>
                </a:lnTo>
                <a:lnTo>
                  <a:pt x="1171193" y="91440"/>
                </a:lnTo>
                <a:lnTo>
                  <a:pt x="1167383" y="96774"/>
                </a:lnTo>
                <a:lnTo>
                  <a:pt x="1031525" y="306467"/>
                </a:lnTo>
                <a:lnTo>
                  <a:pt x="1039367" y="308610"/>
                </a:lnTo>
                <a:lnTo>
                  <a:pt x="1039367" y="331216"/>
                </a:lnTo>
                <a:lnTo>
                  <a:pt x="1043177" y="329946"/>
                </a:lnTo>
                <a:lnTo>
                  <a:pt x="1046225" y="325374"/>
                </a:lnTo>
                <a:lnTo>
                  <a:pt x="1171193" y="132488"/>
                </a:lnTo>
                <a:lnTo>
                  <a:pt x="1171193" y="112014"/>
                </a:lnTo>
                <a:lnTo>
                  <a:pt x="1186433" y="108966"/>
                </a:lnTo>
                <a:lnTo>
                  <a:pt x="1186433" y="120690"/>
                </a:lnTo>
                <a:lnTo>
                  <a:pt x="1379981" y="230886"/>
                </a:lnTo>
                <a:lnTo>
                  <a:pt x="1380743" y="231267"/>
                </a:lnTo>
                <a:lnTo>
                  <a:pt x="1380743" y="211074"/>
                </a:lnTo>
                <a:lnTo>
                  <a:pt x="1386272" y="208166"/>
                </a:lnTo>
                <a:close/>
              </a:path>
              <a:path w="2612390" h="1066165">
                <a:moveTo>
                  <a:pt x="1059941" y="953262"/>
                </a:moveTo>
                <a:lnTo>
                  <a:pt x="1053759" y="949919"/>
                </a:lnTo>
                <a:lnTo>
                  <a:pt x="1047749" y="954786"/>
                </a:lnTo>
                <a:lnTo>
                  <a:pt x="1059941" y="953262"/>
                </a:lnTo>
                <a:close/>
              </a:path>
              <a:path w="2612390" h="1066165">
                <a:moveTo>
                  <a:pt x="1059941" y="973226"/>
                </a:moveTo>
                <a:lnTo>
                  <a:pt x="1059941" y="953262"/>
                </a:lnTo>
                <a:lnTo>
                  <a:pt x="1047749" y="954786"/>
                </a:lnTo>
                <a:lnTo>
                  <a:pt x="1047749" y="972241"/>
                </a:lnTo>
                <a:lnTo>
                  <a:pt x="1049273" y="973074"/>
                </a:lnTo>
                <a:lnTo>
                  <a:pt x="1053083" y="975360"/>
                </a:lnTo>
                <a:lnTo>
                  <a:pt x="1057655" y="974598"/>
                </a:lnTo>
                <a:lnTo>
                  <a:pt x="1059941" y="973226"/>
                </a:lnTo>
                <a:close/>
              </a:path>
              <a:path w="2612390" h="1066165">
                <a:moveTo>
                  <a:pt x="1398144" y="907443"/>
                </a:moveTo>
                <a:lnTo>
                  <a:pt x="1198625" y="839724"/>
                </a:lnTo>
                <a:lnTo>
                  <a:pt x="1194815" y="838200"/>
                </a:lnTo>
                <a:lnTo>
                  <a:pt x="1191005" y="838962"/>
                </a:lnTo>
                <a:lnTo>
                  <a:pt x="1187957" y="841248"/>
                </a:lnTo>
                <a:lnTo>
                  <a:pt x="1053759" y="949919"/>
                </a:lnTo>
                <a:lnTo>
                  <a:pt x="1059941" y="953262"/>
                </a:lnTo>
                <a:lnTo>
                  <a:pt x="1059941" y="973226"/>
                </a:lnTo>
                <a:lnTo>
                  <a:pt x="1061465" y="972312"/>
                </a:lnTo>
                <a:lnTo>
                  <a:pt x="1191005" y="867412"/>
                </a:lnTo>
                <a:lnTo>
                  <a:pt x="1191005" y="861060"/>
                </a:lnTo>
                <a:lnTo>
                  <a:pt x="1201673" y="858774"/>
                </a:lnTo>
                <a:lnTo>
                  <a:pt x="1201673" y="864680"/>
                </a:lnTo>
                <a:lnTo>
                  <a:pt x="1393697" y="929856"/>
                </a:lnTo>
                <a:lnTo>
                  <a:pt x="1393697" y="916686"/>
                </a:lnTo>
                <a:lnTo>
                  <a:pt x="1398144" y="907443"/>
                </a:lnTo>
                <a:close/>
              </a:path>
              <a:path w="2612390" h="1066165">
                <a:moveTo>
                  <a:pt x="1186433" y="108966"/>
                </a:moveTo>
                <a:lnTo>
                  <a:pt x="1171193" y="112014"/>
                </a:lnTo>
                <a:lnTo>
                  <a:pt x="1180884" y="117531"/>
                </a:lnTo>
                <a:lnTo>
                  <a:pt x="1186433" y="108966"/>
                </a:lnTo>
                <a:close/>
              </a:path>
              <a:path w="2612390" h="1066165">
                <a:moveTo>
                  <a:pt x="1180884" y="117531"/>
                </a:moveTo>
                <a:lnTo>
                  <a:pt x="1171193" y="112014"/>
                </a:lnTo>
                <a:lnTo>
                  <a:pt x="1171193" y="132488"/>
                </a:lnTo>
                <a:lnTo>
                  <a:pt x="1180884" y="117531"/>
                </a:lnTo>
                <a:close/>
              </a:path>
              <a:path w="2612390" h="1066165">
                <a:moveTo>
                  <a:pt x="1186433" y="120690"/>
                </a:moveTo>
                <a:lnTo>
                  <a:pt x="1186433" y="108966"/>
                </a:lnTo>
                <a:lnTo>
                  <a:pt x="1180884" y="117531"/>
                </a:lnTo>
                <a:lnTo>
                  <a:pt x="1186433" y="120690"/>
                </a:lnTo>
                <a:close/>
              </a:path>
              <a:path w="2612390" h="1066165">
                <a:moveTo>
                  <a:pt x="1201673" y="858774"/>
                </a:moveTo>
                <a:lnTo>
                  <a:pt x="1191005" y="861060"/>
                </a:lnTo>
                <a:lnTo>
                  <a:pt x="1196533" y="862936"/>
                </a:lnTo>
                <a:lnTo>
                  <a:pt x="1201673" y="858774"/>
                </a:lnTo>
                <a:close/>
              </a:path>
              <a:path w="2612390" h="1066165">
                <a:moveTo>
                  <a:pt x="1196533" y="862936"/>
                </a:moveTo>
                <a:lnTo>
                  <a:pt x="1191005" y="861060"/>
                </a:lnTo>
                <a:lnTo>
                  <a:pt x="1191005" y="867412"/>
                </a:lnTo>
                <a:lnTo>
                  <a:pt x="1196533" y="862936"/>
                </a:lnTo>
                <a:close/>
              </a:path>
              <a:path w="2612390" h="1066165">
                <a:moveTo>
                  <a:pt x="1201673" y="864680"/>
                </a:moveTo>
                <a:lnTo>
                  <a:pt x="1201673" y="858774"/>
                </a:lnTo>
                <a:lnTo>
                  <a:pt x="1196533" y="862936"/>
                </a:lnTo>
                <a:lnTo>
                  <a:pt x="1201673" y="864680"/>
                </a:lnTo>
                <a:close/>
              </a:path>
              <a:path w="2612390" h="1066165">
                <a:moveTo>
                  <a:pt x="1391411" y="211074"/>
                </a:moveTo>
                <a:lnTo>
                  <a:pt x="1386272" y="208166"/>
                </a:lnTo>
                <a:lnTo>
                  <a:pt x="1380743" y="211074"/>
                </a:lnTo>
                <a:lnTo>
                  <a:pt x="1391411" y="211074"/>
                </a:lnTo>
                <a:close/>
              </a:path>
              <a:path w="2612390" h="1066165">
                <a:moveTo>
                  <a:pt x="1391411" y="230486"/>
                </a:moveTo>
                <a:lnTo>
                  <a:pt x="1391411" y="211074"/>
                </a:lnTo>
                <a:lnTo>
                  <a:pt x="1380743" y="211074"/>
                </a:lnTo>
                <a:lnTo>
                  <a:pt x="1380743" y="231267"/>
                </a:lnTo>
                <a:lnTo>
                  <a:pt x="1383029" y="232410"/>
                </a:lnTo>
                <a:lnTo>
                  <a:pt x="1387601" y="232410"/>
                </a:lnTo>
                <a:lnTo>
                  <a:pt x="1390649" y="230886"/>
                </a:lnTo>
                <a:lnTo>
                  <a:pt x="1391411" y="230486"/>
                </a:lnTo>
                <a:close/>
              </a:path>
              <a:path w="2612390" h="1066165">
                <a:moveTo>
                  <a:pt x="1796033" y="8382"/>
                </a:moveTo>
                <a:lnTo>
                  <a:pt x="1794509" y="4571"/>
                </a:lnTo>
                <a:lnTo>
                  <a:pt x="1790699" y="2285"/>
                </a:lnTo>
                <a:lnTo>
                  <a:pt x="1787651" y="0"/>
                </a:lnTo>
                <a:lnTo>
                  <a:pt x="1783079" y="0"/>
                </a:lnTo>
                <a:lnTo>
                  <a:pt x="1779269" y="1524"/>
                </a:lnTo>
                <a:lnTo>
                  <a:pt x="1386272" y="208166"/>
                </a:lnTo>
                <a:lnTo>
                  <a:pt x="1391411" y="211074"/>
                </a:lnTo>
                <a:lnTo>
                  <a:pt x="1391411" y="230486"/>
                </a:lnTo>
                <a:lnTo>
                  <a:pt x="1770766" y="31397"/>
                </a:lnTo>
                <a:lnTo>
                  <a:pt x="1773173" y="9906"/>
                </a:lnTo>
                <a:lnTo>
                  <a:pt x="1789937" y="21336"/>
                </a:lnTo>
                <a:lnTo>
                  <a:pt x="1789937" y="60569"/>
                </a:lnTo>
                <a:lnTo>
                  <a:pt x="1795271" y="12954"/>
                </a:lnTo>
                <a:lnTo>
                  <a:pt x="1796033" y="8382"/>
                </a:lnTo>
                <a:close/>
              </a:path>
              <a:path w="2612390" h="1066165">
                <a:moveTo>
                  <a:pt x="1407413" y="910590"/>
                </a:moveTo>
                <a:lnTo>
                  <a:pt x="1398144" y="907443"/>
                </a:lnTo>
                <a:lnTo>
                  <a:pt x="1393697" y="916686"/>
                </a:lnTo>
                <a:lnTo>
                  <a:pt x="1407413" y="910590"/>
                </a:lnTo>
                <a:close/>
              </a:path>
              <a:path w="2612390" h="1066165">
                <a:moveTo>
                  <a:pt x="1407413" y="932592"/>
                </a:moveTo>
                <a:lnTo>
                  <a:pt x="1407413" y="910590"/>
                </a:lnTo>
                <a:lnTo>
                  <a:pt x="1393697" y="916686"/>
                </a:lnTo>
                <a:lnTo>
                  <a:pt x="1393697" y="929856"/>
                </a:lnTo>
                <a:lnTo>
                  <a:pt x="1399793" y="931926"/>
                </a:lnTo>
                <a:lnTo>
                  <a:pt x="1405127" y="933450"/>
                </a:lnTo>
                <a:lnTo>
                  <a:pt x="1407413" y="932592"/>
                </a:lnTo>
                <a:close/>
              </a:path>
              <a:path w="2612390" h="1066165">
                <a:moveTo>
                  <a:pt x="1805177" y="861669"/>
                </a:moveTo>
                <a:lnTo>
                  <a:pt x="1805177" y="838962"/>
                </a:lnTo>
                <a:lnTo>
                  <a:pt x="1792223" y="852678"/>
                </a:lnTo>
                <a:lnTo>
                  <a:pt x="1787877" y="835382"/>
                </a:lnTo>
                <a:lnTo>
                  <a:pt x="1473707" y="770382"/>
                </a:lnTo>
                <a:lnTo>
                  <a:pt x="1469135" y="768858"/>
                </a:lnTo>
                <a:lnTo>
                  <a:pt x="1463801" y="771144"/>
                </a:lnTo>
                <a:lnTo>
                  <a:pt x="1461515" y="775716"/>
                </a:lnTo>
                <a:lnTo>
                  <a:pt x="1398144" y="907443"/>
                </a:lnTo>
                <a:lnTo>
                  <a:pt x="1407413" y="910590"/>
                </a:lnTo>
                <a:lnTo>
                  <a:pt x="1407413" y="932592"/>
                </a:lnTo>
                <a:lnTo>
                  <a:pt x="1411223" y="931164"/>
                </a:lnTo>
                <a:lnTo>
                  <a:pt x="1413509" y="925830"/>
                </a:lnTo>
                <a:lnTo>
                  <a:pt x="1469135" y="810827"/>
                </a:lnTo>
                <a:lnTo>
                  <a:pt x="1469135" y="791718"/>
                </a:lnTo>
                <a:lnTo>
                  <a:pt x="1481327" y="785622"/>
                </a:lnTo>
                <a:lnTo>
                  <a:pt x="1481327" y="794268"/>
                </a:lnTo>
                <a:lnTo>
                  <a:pt x="1800605" y="861060"/>
                </a:lnTo>
                <a:lnTo>
                  <a:pt x="1804415" y="861822"/>
                </a:lnTo>
                <a:lnTo>
                  <a:pt x="1805177" y="861669"/>
                </a:lnTo>
                <a:close/>
              </a:path>
              <a:path w="2612390" h="1066165">
                <a:moveTo>
                  <a:pt x="1481327" y="785622"/>
                </a:moveTo>
                <a:lnTo>
                  <a:pt x="1469135" y="791718"/>
                </a:lnTo>
                <a:lnTo>
                  <a:pt x="1477530" y="793473"/>
                </a:lnTo>
                <a:lnTo>
                  <a:pt x="1481327" y="785622"/>
                </a:lnTo>
                <a:close/>
              </a:path>
              <a:path w="2612390" h="1066165">
                <a:moveTo>
                  <a:pt x="1477530" y="793473"/>
                </a:moveTo>
                <a:lnTo>
                  <a:pt x="1469135" y="791718"/>
                </a:lnTo>
                <a:lnTo>
                  <a:pt x="1469135" y="810827"/>
                </a:lnTo>
                <a:lnTo>
                  <a:pt x="1477530" y="793473"/>
                </a:lnTo>
                <a:close/>
              </a:path>
              <a:path w="2612390" h="1066165">
                <a:moveTo>
                  <a:pt x="1481327" y="794268"/>
                </a:moveTo>
                <a:lnTo>
                  <a:pt x="1481327" y="785622"/>
                </a:lnTo>
                <a:lnTo>
                  <a:pt x="1477530" y="793473"/>
                </a:lnTo>
                <a:lnTo>
                  <a:pt x="1481327" y="794268"/>
                </a:lnTo>
                <a:close/>
              </a:path>
              <a:path w="2612390" h="1066165">
                <a:moveTo>
                  <a:pt x="1789937" y="60569"/>
                </a:moveTo>
                <a:lnTo>
                  <a:pt x="1789937" y="21336"/>
                </a:lnTo>
                <a:lnTo>
                  <a:pt x="1770766" y="31397"/>
                </a:lnTo>
                <a:lnTo>
                  <a:pt x="1741931" y="288798"/>
                </a:lnTo>
                <a:lnTo>
                  <a:pt x="1741169" y="292608"/>
                </a:lnTo>
                <a:lnTo>
                  <a:pt x="1742693" y="296418"/>
                </a:lnTo>
                <a:lnTo>
                  <a:pt x="1748789" y="300990"/>
                </a:lnTo>
                <a:lnTo>
                  <a:pt x="1749551" y="301142"/>
                </a:lnTo>
                <a:lnTo>
                  <a:pt x="1749551" y="279654"/>
                </a:lnTo>
                <a:lnTo>
                  <a:pt x="1765948" y="274717"/>
                </a:lnTo>
                <a:lnTo>
                  <a:pt x="1789937" y="60569"/>
                </a:lnTo>
                <a:close/>
              </a:path>
              <a:path w="2612390" h="1066165">
                <a:moveTo>
                  <a:pt x="1765948" y="274717"/>
                </a:moveTo>
                <a:lnTo>
                  <a:pt x="1749551" y="279654"/>
                </a:lnTo>
                <a:lnTo>
                  <a:pt x="1764029" y="291846"/>
                </a:lnTo>
                <a:lnTo>
                  <a:pt x="1765948" y="274717"/>
                </a:lnTo>
                <a:close/>
              </a:path>
              <a:path w="2612390" h="1066165">
                <a:moveTo>
                  <a:pt x="2182367" y="163830"/>
                </a:moveTo>
                <a:lnTo>
                  <a:pt x="2180081" y="159258"/>
                </a:lnTo>
                <a:lnTo>
                  <a:pt x="2177033" y="154686"/>
                </a:lnTo>
                <a:lnTo>
                  <a:pt x="2171699" y="152400"/>
                </a:lnTo>
                <a:lnTo>
                  <a:pt x="2167127" y="153924"/>
                </a:lnTo>
                <a:lnTo>
                  <a:pt x="1765948" y="274717"/>
                </a:lnTo>
                <a:lnTo>
                  <a:pt x="1764029" y="291846"/>
                </a:lnTo>
                <a:lnTo>
                  <a:pt x="1749551" y="279654"/>
                </a:lnTo>
                <a:lnTo>
                  <a:pt x="1749551" y="301142"/>
                </a:lnTo>
                <a:lnTo>
                  <a:pt x="1752599" y="301752"/>
                </a:lnTo>
                <a:lnTo>
                  <a:pt x="1755647" y="300990"/>
                </a:lnTo>
                <a:lnTo>
                  <a:pt x="2120882" y="191019"/>
                </a:lnTo>
                <a:lnTo>
                  <a:pt x="2162555" y="156210"/>
                </a:lnTo>
                <a:lnTo>
                  <a:pt x="2173223" y="175260"/>
                </a:lnTo>
                <a:lnTo>
                  <a:pt x="2173223" y="176144"/>
                </a:lnTo>
                <a:lnTo>
                  <a:pt x="2177033" y="172974"/>
                </a:lnTo>
                <a:lnTo>
                  <a:pt x="2181605" y="169926"/>
                </a:lnTo>
                <a:lnTo>
                  <a:pt x="2182367" y="163830"/>
                </a:lnTo>
                <a:close/>
              </a:path>
              <a:path w="2612390" h="1066165">
                <a:moveTo>
                  <a:pt x="2275331" y="777566"/>
                </a:moveTo>
                <a:lnTo>
                  <a:pt x="2275331" y="755142"/>
                </a:lnTo>
                <a:lnTo>
                  <a:pt x="2269235" y="775716"/>
                </a:lnTo>
                <a:lnTo>
                  <a:pt x="2217591" y="748119"/>
                </a:lnTo>
                <a:lnTo>
                  <a:pt x="1767839" y="693420"/>
                </a:lnTo>
                <a:lnTo>
                  <a:pt x="1764029" y="692658"/>
                </a:lnTo>
                <a:lnTo>
                  <a:pt x="1760219" y="694182"/>
                </a:lnTo>
                <a:lnTo>
                  <a:pt x="1757933" y="697230"/>
                </a:lnTo>
                <a:lnTo>
                  <a:pt x="1755647" y="699516"/>
                </a:lnTo>
                <a:lnTo>
                  <a:pt x="1754885" y="703326"/>
                </a:lnTo>
                <a:lnTo>
                  <a:pt x="1755647" y="707136"/>
                </a:lnTo>
                <a:lnTo>
                  <a:pt x="1764791" y="743521"/>
                </a:lnTo>
                <a:lnTo>
                  <a:pt x="1764791" y="715518"/>
                </a:lnTo>
                <a:lnTo>
                  <a:pt x="1776983" y="701802"/>
                </a:lnTo>
                <a:lnTo>
                  <a:pt x="1780923" y="717476"/>
                </a:lnTo>
                <a:lnTo>
                  <a:pt x="2273045" y="777240"/>
                </a:lnTo>
                <a:lnTo>
                  <a:pt x="2275331" y="777566"/>
                </a:lnTo>
                <a:close/>
              </a:path>
              <a:path w="2612390" h="1066165">
                <a:moveTo>
                  <a:pt x="1780923" y="717476"/>
                </a:moveTo>
                <a:lnTo>
                  <a:pt x="1776983" y="701802"/>
                </a:lnTo>
                <a:lnTo>
                  <a:pt x="1764791" y="715518"/>
                </a:lnTo>
                <a:lnTo>
                  <a:pt x="1780923" y="717476"/>
                </a:lnTo>
                <a:close/>
              </a:path>
              <a:path w="2612390" h="1066165">
                <a:moveTo>
                  <a:pt x="1814321" y="851154"/>
                </a:moveTo>
                <a:lnTo>
                  <a:pt x="1813559" y="847344"/>
                </a:lnTo>
                <a:lnTo>
                  <a:pt x="1780923" y="717476"/>
                </a:lnTo>
                <a:lnTo>
                  <a:pt x="1764791" y="715518"/>
                </a:lnTo>
                <a:lnTo>
                  <a:pt x="1764791" y="743521"/>
                </a:lnTo>
                <a:lnTo>
                  <a:pt x="1787877" y="835382"/>
                </a:lnTo>
                <a:lnTo>
                  <a:pt x="1805177" y="838962"/>
                </a:lnTo>
                <a:lnTo>
                  <a:pt x="1805177" y="861669"/>
                </a:lnTo>
                <a:lnTo>
                  <a:pt x="1808225" y="861060"/>
                </a:lnTo>
                <a:lnTo>
                  <a:pt x="1810511" y="858012"/>
                </a:lnTo>
                <a:lnTo>
                  <a:pt x="1813559" y="854964"/>
                </a:lnTo>
                <a:lnTo>
                  <a:pt x="1814321" y="851154"/>
                </a:lnTo>
                <a:close/>
              </a:path>
              <a:path w="2612390" h="1066165">
                <a:moveTo>
                  <a:pt x="1789937" y="21336"/>
                </a:moveTo>
                <a:lnTo>
                  <a:pt x="1773173" y="9906"/>
                </a:lnTo>
                <a:lnTo>
                  <a:pt x="1770766" y="31397"/>
                </a:lnTo>
                <a:lnTo>
                  <a:pt x="1789937" y="21336"/>
                </a:lnTo>
                <a:close/>
              </a:path>
              <a:path w="2612390" h="1066165">
                <a:moveTo>
                  <a:pt x="1805177" y="838962"/>
                </a:moveTo>
                <a:lnTo>
                  <a:pt x="1787877" y="835382"/>
                </a:lnTo>
                <a:lnTo>
                  <a:pt x="1792223" y="852678"/>
                </a:lnTo>
                <a:lnTo>
                  <a:pt x="1805177" y="838962"/>
                </a:lnTo>
                <a:close/>
              </a:path>
              <a:path w="2612390" h="1066165">
                <a:moveTo>
                  <a:pt x="2173223" y="176144"/>
                </a:moveTo>
                <a:lnTo>
                  <a:pt x="2173223" y="175260"/>
                </a:lnTo>
                <a:lnTo>
                  <a:pt x="2120882" y="191019"/>
                </a:lnTo>
                <a:lnTo>
                  <a:pt x="1968245" y="318516"/>
                </a:lnTo>
                <a:lnTo>
                  <a:pt x="1964435" y="321564"/>
                </a:lnTo>
                <a:lnTo>
                  <a:pt x="1962911" y="326136"/>
                </a:lnTo>
                <a:lnTo>
                  <a:pt x="1965959" y="335280"/>
                </a:lnTo>
                <a:lnTo>
                  <a:pt x="1970531" y="337566"/>
                </a:lnTo>
                <a:lnTo>
                  <a:pt x="1975103" y="338328"/>
                </a:lnTo>
                <a:lnTo>
                  <a:pt x="1975103" y="315468"/>
                </a:lnTo>
                <a:lnTo>
                  <a:pt x="2005462" y="315726"/>
                </a:lnTo>
                <a:lnTo>
                  <a:pt x="2173223" y="176144"/>
                </a:lnTo>
                <a:close/>
              </a:path>
              <a:path w="2612390" h="1066165">
                <a:moveTo>
                  <a:pt x="2199131" y="568675"/>
                </a:moveTo>
                <a:lnTo>
                  <a:pt x="2199131" y="545592"/>
                </a:lnTo>
                <a:lnTo>
                  <a:pt x="2196083" y="566166"/>
                </a:lnTo>
                <a:lnTo>
                  <a:pt x="2171595" y="551618"/>
                </a:lnTo>
                <a:lnTo>
                  <a:pt x="1972817" y="595122"/>
                </a:lnTo>
                <a:lnTo>
                  <a:pt x="1968245" y="595884"/>
                </a:lnTo>
                <a:lnTo>
                  <a:pt x="1964435" y="599694"/>
                </a:lnTo>
                <a:lnTo>
                  <a:pt x="1963673" y="604266"/>
                </a:lnTo>
                <a:lnTo>
                  <a:pt x="1963673" y="608838"/>
                </a:lnTo>
                <a:lnTo>
                  <a:pt x="1965959" y="613410"/>
                </a:lnTo>
                <a:lnTo>
                  <a:pt x="1969769" y="615696"/>
                </a:lnTo>
                <a:lnTo>
                  <a:pt x="1977389" y="619767"/>
                </a:lnTo>
                <a:lnTo>
                  <a:pt x="1977389" y="616458"/>
                </a:lnTo>
                <a:lnTo>
                  <a:pt x="1980437" y="595884"/>
                </a:lnTo>
                <a:lnTo>
                  <a:pt x="2006910" y="610096"/>
                </a:lnTo>
                <a:lnTo>
                  <a:pt x="2199131" y="568675"/>
                </a:lnTo>
                <a:close/>
              </a:path>
              <a:path w="2612390" h="1066165">
                <a:moveTo>
                  <a:pt x="2005462" y="315726"/>
                </a:moveTo>
                <a:lnTo>
                  <a:pt x="1975103" y="315468"/>
                </a:lnTo>
                <a:lnTo>
                  <a:pt x="1981961" y="335280"/>
                </a:lnTo>
                <a:lnTo>
                  <a:pt x="2005462" y="315726"/>
                </a:lnTo>
                <a:close/>
              </a:path>
              <a:path w="2612390" h="1066165">
                <a:moveTo>
                  <a:pt x="2612135" y="336804"/>
                </a:moveTo>
                <a:lnTo>
                  <a:pt x="2612135" y="330708"/>
                </a:lnTo>
                <a:lnTo>
                  <a:pt x="2611373" y="325373"/>
                </a:lnTo>
                <a:lnTo>
                  <a:pt x="2606801" y="321564"/>
                </a:lnTo>
                <a:lnTo>
                  <a:pt x="2600705" y="320802"/>
                </a:lnTo>
                <a:lnTo>
                  <a:pt x="2005462" y="315726"/>
                </a:lnTo>
                <a:lnTo>
                  <a:pt x="1981961" y="335280"/>
                </a:lnTo>
                <a:lnTo>
                  <a:pt x="1975103" y="315468"/>
                </a:lnTo>
                <a:lnTo>
                  <a:pt x="1975103" y="338328"/>
                </a:lnTo>
                <a:lnTo>
                  <a:pt x="2509954" y="342888"/>
                </a:lnTo>
                <a:lnTo>
                  <a:pt x="2598419" y="321564"/>
                </a:lnTo>
                <a:lnTo>
                  <a:pt x="2600684" y="343456"/>
                </a:lnTo>
                <a:lnTo>
                  <a:pt x="2602991" y="342900"/>
                </a:lnTo>
                <a:lnTo>
                  <a:pt x="2609087" y="342138"/>
                </a:lnTo>
                <a:lnTo>
                  <a:pt x="2612135" y="336804"/>
                </a:lnTo>
                <a:close/>
              </a:path>
              <a:path w="2612390" h="1066165">
                <a:moveTo>
                  <a:pt x="2006910" y="610096"/>
                </a:moveTo>
                <a:lnTo>
                  <a:pt x="1980437" y="595884"/>
                </a:lnTo>
                <a:lnTo>
                  <a:pt x="1977389" y="616458"/>
                </a:lnTo>
                <a:lnTo>
                  <a:pt x="2006910" y="610096"/>
                </a:lnTo>
                <a:close/>
              </a:path>
              <a:path w="2612390" h="1066165">
                <a:moveTo>
                  <a:pt x="2286761" y="764286"/>
                </a:moveTo>
                <a:lnTo>
                  <a:pt x="2284475" y="758952"/>
                </a:lnTo>
                <a:lnTo>
                  <a:pt x="2279903" y="756666"/>
                </a:lnTo>
                <a:lnTo>
                  <a:pt x="2006910" y="610096"/>
                </a:lnTo>
                <a:lnTo>
                  <a:pt x="1977389" y="616458"/>
                </a:lnTo>
                <a:lnTo>
                  <a:pt x="1977389" y="619767"/>
                </a:lnTo>
                <a:lnTo>
                  <a:pt x="2217591" y="748119"/>
                </a:lnTo>
                <a:lnTo>
                  <a:pt x="2275331" y="755142"/>
                </a:lnTo>
                <a:lnTo>
                  <a:pt x="2275331" y="777566"/>
                </a:lnTo>
                <a:lnTo>
                  <a:pt x="2278379" y="778002"/>
                </a:lnTo>
                <a:lnTo>
                  <a:pt x="2283713" y="774954"/>
                </a:lnTo>
                <a:lnTo>
                  <a:pt x="2286761" y="764286"/>
                </a:lnTo>
                <a:close/>
              </a:path>
              <a:path w="2612390" h="1066165">
                <a:moveTo>
                  <a:pt x="2599860" y="343654"/>
                </a:moveTo>
                <a:lnTo>
                  <a:pt x="2509954" y="342888"/>
                </a:lnTo>
                <a:lnTo>
                  <a:pt x="2045207" y="454914"/>
                </a:lnTo>
                <a:lnTo>
                  <a:pt x="2040635" y="455676"/>
                </a:lnTo>
                <a:lnTo>
                  <a:pt x="2037587" y="459486"/>
                </a:lnTo>
                <a:lnTo>
                  <a:pt x="2036063" y="468630"/>
                </a:lnTo>
                <a:lnTo>
                  <a:pt x="2038349" y="472440"/>
                </a:lnTo>
                <a:lnTo>
                  <a:pt x="2042159" y="474726"/>
                </a:lnTo>
                <a:lnTo>
                  <a:pt x="2049779" y="479252"/>
                </a:lnTo>
                <a:lnTo>
                  <a:pt x="2049779" y="476250"/>
                </a:lnTo>
                <a:lnTo>
                  <a:pt x="2053589" y="455676"/>
                </a:lnTo>
                <a:lnTo>
                  <a:pt x="2077126" y="469658"/>
                </a:lnTo>
                <a:lnTo>
                  <a:pt x="2599860" y="343654"/>
                </a:lnTo>
                <a:close/>
              </a:path>
              <a:path w="2612390" h="1066165">
                <a:moveTo>
                  <a:pt x="2077126" y="469658"/>
                </a:moveTo>
                <a:lnTo>
                  <a:pt x="2053589" y="455676"/>
                </a:lnTo>
                <a:lnTo>
                  <a:pt x="2049779" y="476250"/>
                </a:lnTo>
                <a:lnTo>
                  <a:pt x="2077126" y="469658"/>
                </a:lnTo>
                <a:close/>
              </a:path>
              <a:path w="2612390" h="1066165">
                <a:moveTo>
                  <a:pt x="2213609" y="553974"/>
                </a:moveTo>
                <a:lnTo>
                  <a:pt x="2211323" y="549402"/>
                </a:lnTo>
                <a:lnTo>
                  <a:pt x="2207513" y="547116"/>
                </a:lnTo>
                <a:lnTo>
                  <a:pt x="2077126" y="469658"/>
                </a:lnTo>
                <a:lnTo>
                  <a:pt x="2049779" y="476250"/>
                </a:lnTo>
                <a:lnTo>
                  <a:pt x="2049779" y="479252"/>
                </a:lnTo>
                <a:lnTo>
                  <a:pt x="2171595" y="551618"/>
                </a:lnTo>
                <a:lnTo>
                  <a:pt x="2199131" y="545592"/>
                </a:lnTo>
                <a:lnTo>
                  <a:pt x="2199131" y="568675"/>
                </a:lnTo>
                <a:lnTo>
                  <a:pt x="2203703" y="567690"/>
                </a:lnTo>
                <a:lnTo>
                  <a:pt x="2208275" y="566166"/>
                </a:lnTo>
                <a:lnTo>
                  <a:pt x="2212085" y="563118"/>
                </a:lnTo>
                <a:lnTo>
                  <a:pt x="2213609" y="553974"/>
                </a:lnTo>
                <a:close/>
              </a:path>
              <a:path w="2612390" h="1066165">
                <a:moveTo>
                  <a:pt x="2173223" y="175260"/>
                </a:moveTo>
                <a:lnTo>
                  <a:pt x="2162555" y="156210"/>
                </a:lnTo>
                <a:lnTo>
                  <a:pt x="2120882" y="191019"/>
                </a:lnTo>
                <a:lnTo>
                  <a:pt x="2173223" y="175260"/>
                </a:lnTo>
                <a:close/>
              </a:path>
              <a:path w="2612390" h="1066165">
                <a:moveTo>
                  <a:pt x="2199131" y="545592"/>
                </a:moveTo>
                <a:lnTo>
                  <a:pt x="2171595" y="551618"/>
                </a:lnTo>
                <a:lnTo>
                  <a:pt x="2196083" y="566166"/>
                </a:lnTo>
                <a:lnTo>
                  <a:pt x="2199131" y="545592"/>
                </a:lnTo>
                <a:close/>
              </a:path>
              <a:path w="2612390" h="1066165">
                <a:moveTo>
                  <a:pt x="2275331" y="755142"/>
                </a:moveTo>
                <a:lnTo>
                  <a:pt x="2217591" y="748119"/>
                </a:lnTo>
                <a:lnTo>
                  <a:pt x="2269235" y="775716"/>
                </a:lnTo>
                <a:lnTo>
                  <a:pt x="2275331" y="755142"/>
                </a:lnTo>
                <a:close/>
              </a:path>
              <a:path w="2612390" h="1066165">
                <a:moveTo>
                  <a:pt x="2600684" y="343456"/>
                </a:moveTo>
                <a:lnTo>
                  <a:pt x="2598419" y="321564"/>
                </a:lnTo>
                <a:lnTo>
                  <a:pt x="2509954" y="342888"/>
                </a:lnTo>
                <a:lnTo>
                  <a:pt x="2599860" y="343654"/>
                </a:lnTo>
                <a:lnTo>
                  <a:pt x="2600684" y="343456"/>
                </a:lnTo>
                <a:close/>
              </a:path>
              <a:path w="2612390" h="1066165">
                <a:moveTo>
                  <a:pt x="2600705" y="343662"/>
                </a:moveTo>
                <a:lnTo>
                  <a:pt x="2600684" y="343456"/>
                </a:lnTo>
                <a:lnTo>
                  <a:pt x="2599860" y="343654"/>
                </a:lnTo>
                <a:lnTo>
                  <a:pt x="2600705" y="3436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 txBox="1"/>
          <p:nvPr/>
        </p:nvSpPr>
        <p:spPr>
          <a:xfrm>
            <a:off x="7893056" y="5638291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闭环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9498463" y="6438962"/>
            <a:ext cx="1612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 dirty="0">
                <a:solidFill>
                  <a:srgbClr val="898989"/>
                </a:solidFill>
                <a:latin typeface="Calibri" panose="020F0502020204030204"/>
                <a:cs typeface="Calibri" panose="020F0502020204030204"/>
              </a:rPr>
              <a:t>50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34050" y="1863090"/>
            <a:ext cx="3158490" cy="313182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245624" y="982472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  <p:sp>
        <p:nvSpPr>
          <p:cNvPr id="5" name="object 3"/>
          <p:cNvSpPr txBox="1"/>
          <p:nvPr/>
        </p:nvSpPr>
        <p:spPr>
          <a:xfrm>
            <a:off x="426218" y="1812289"/>
            <a:ext cx="4639310" cy="458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 marR="5080" indent="-250825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同时，强化学习与无监督学习也 </a:t>
            </a: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不完全一样。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Arial" panose="020B0604020202020204"/>
              <a:buChar char="–"/>
            </a:pPr>
            <a:endParaRPr sz="3550">
              <a:latin typeface="Times New Roman" panose="02020603050405020304"/>
              <a:cs typeface="Times New Roman" panose="02020603050405020304"/>
            </a:endParaRPr>
          </a:p>
          <a:p>
            <a:pPr marL="262890" marR="5080" indent="-250825" algn="just">
              <a:lnSpc>
                <a:spcPct val="100000"/>
              </a:lnSpc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环境所提供的“奖励”，实际上 </a:t>
            </a: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就是监督信号。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2060"/>
              </a:buClr>
              <a:buFont typeface="Arial" panose="020B0604020202020204"/>
              <a:buChar char="–"/>
            </a:pPr>
            <a:endParaRPr sz="3550">
              <a:latin typeface="Times New Roman" panose="02020603050405020304"/>
              <a:cs typeface="Times New Roman" panose="02020603050405020304"/>
            </a:endParaRPr>
          </a:p>
          <a:p>
            <a:pPr marL="262890" marR="5080" indent="-250825" algn="just">
              <a:lnSpc>
                <a:spcPct val="100000"/>
              </a:lnSpc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因此，强化学习近年来成为机器 学习和人工智能的一个新的研究 </a:t>
            </a: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领域。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Clr>
                <a:srgbClr val="002060"/>
              </a:buClr>
              <a:buFont typeface="Arial" panose="020B0604020202020204"/>
              <a:buChar char="–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62890" indent="-250825">
              <a:lnSpc>
                <a:spcPct val="100000"/>
              </a:lnSpc>
              <a:spcBef>
                <a:spcPts val="138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z="245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我们通过例子来进一步讲解。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7542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1920" y="2345690"/>
            <a:ext cx="3549650" cy="342392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815" y="1142365"/>
            <a:ext cx="8531860" cy="5263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6054090"/>
            <a:ext cx="1445895" cy="3511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89134" y="982472"/>
            <a:ext cx="467931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例7.11</a:t>
            </a:r>
            <a:r>
              <a:rPr spc="-75" dirty="0"/>
              <a:t> </a:t>
            </a:r>
            <a:r>
              <a:rPr dirty="0"/>
              <a:t>小孩学习走路</a:t>
            </a:r>
            <a:endParaRPr dirty="0"/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485908" y="1557185"/>
            <a:ext cx="7493634" cy="156463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 marL="0">
              <a:defRPr sz="2100" b="0" i="0">
                <a:solidFill>
                  <a:srgbClr val="002060"/>
                </a:solidFill>
                <a:latin typeface="宋体" panose="02010600030101010101" pitchFamily="2" charset="-122"/>
                <a:ea typeface="+mn-ea"/>
                <a:cs typeface="宋体" panose="02010600030101010101" pitchFamily="2" charset="-122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62890" indent="-250825">
              <a:lnSpc>
                <a:spcPct val="100000"/>
              </a:lnSpc>
              <a:spcBef>
                <a:spcPts val="605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dirty="0"/>
              <a:t>从刚才的描述中，我们可以抽象出小孩学习走路的关键要素：</a:t>
            </a:r>
            <a:endParaRPr dirty="0"/>
          </a:p>
          <a:p>
            <a:pPr marL="262890" indent="-250825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pc="5" dirty="0"/>
              <a:t>主体（小孩）</a:t>
            </a:r>
            <a:endParaRPr spc="5" dirty="0"/>
          </a:p>
          <a:p>
            <a:pPr marL="262890" indent="-250825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dirty="0"/>
              <a:t>环境（地板、墙、起点、目的地）</a:t>
            </a:r>
            <a:endParaRPr dirty="0"/>
          </a:p>
          <a:p>
            <a:pPr marL="262890" indent="-250825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263525" algn="l"/>
              </a:tabLst>
            </a:pPr>
            <a:r>
              <a:rPr spc="5" dirty="0"/>
              <a:t>动作（迈步、挥手）</a:t>
            </a:r>
            <a:endParaRPr spc="5" dirty="0"/>
          </a:p>
        </p:txBody>
      </p:sp>
      <p:sp>
        <p:nvSpPr>
          <p:cNvPr id="6" name="object 4"/>
          <p:cNvSpPr txBox="1"/>
          <p:nvPr/>
        </p:nvSpPr>
        <p:spPr>
          <a:xfrm>
            <a:off x="485908" y="3159469"/>
            <a:ext cx="348487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100" spc="14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奖惩（笑脸、怀抱、摔跤）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605525" y="3374897"/>
            <a:ext cx="1993900" cy="528955"/>
          </a:xfrm>
          <a:custGeom>
            <a:avLst/>
            <a:gdLst/>
            <a:ahLst/>
            <a:cxnLst/>
            <a:rect l="l" t="t" r="r" b="b"/>
            <a:pathLst>
              <a:path w="1993900" h="528954">
                <a:moveTo>
                  <a:pt x="228600" y="478983"/>
                </a:moveTo>
                <a:lnTo>
                  <a:pt x="228600" y="294483"/>
                </a:lnTo>
                <a:lnTo>
                  <a:pt x="215900" y="304170"/>
                </a:lnTo>
                <a:lnTo>
                  <a:pt x="190500" y="339317"/>
                </a:lnTo>
                <a:lnTo>
                  <a:pt x="165100" y="376658"/>
                </a:lnTo>
                <a:lnTo>
                  <a:pt x="152400" y="416224"/>
                </a:lnTo>
                <a:lnTo>
                  <a:pt x="139700" y="465074"/>
                </a:lnTo>
                <a:lnTo>
                  <a:pt x="127000" y="503174"/>
                </a:lnTo>
                <a:lnTo>
                  <a:pt x="127000" y="261874"/>
                </a:lnTo>
                <a:lnTo>
                  <a:pt x="63500" y="325374"/>
                </a:lnTo>
                <a:lnTo>
                  <a:pt x="50800" y="347634"/>
                </a:lnTo>
                <a:lnTo>
                  <a:pt x="50800" y="358913"/>
                </a:lnTo>
                <a:lnTo>
                  <a:pt x="25400" y="402420"/>
                </a:lnTo>
                <a:lnTo>
                  <a:pt x="25400" y="410711"/>
                </a:lnTo>
                <a:lnTo>
                  <a:pt x="12700" y="439674"/>
                </a:lnTo>
                <a:lnTo>
                  <a:pt x="0" y="477774"/>
                </a:lnTo>
                <a:lnTo>
                  <a:pt x="0" y="528574"/>
                </a:lnTo>
                <a:lnTo>
                  <a:pt x="127000" y="528574"/>
                </a:lnTo>
                <a:lnTo>
                  <a:pt x="228600" y="478983"/>
                </a:lnTo>
                <a:close/>
              </a:path>
              <a:path w="1993900" h="528954">
                <a:moveTo>
                  <a:pt x="1028700" y="12560"/>
                </a:moveTo>
                <a:lnTo>
                  <a:pt x="977900" y="7874"/>
                </a:lnTo>
                <a:lnTo>
                  <a:pt x="800100" y="7874"/>
                </a:lnTo>
                <a:lnTo>
                  <a:pt x="787400" y="13060"/>
                </a:lnTo>
                <a:lnTo>
                  <a:pt x="762000" y="15332"/>
                </a:lnTo>
                <a:lnTo>
                  <a:pt x="711200" y="20574"/>
                </a:lnTo>
                <a:lnTo>
                  <a:pt x="685800" y="20574"/>
                </a:lnTo>
                <a:lnTo>
                  <a:pt x="647700" y="30552"/>
                </a:lnTo>
                <a:lnTo>
                  <a:pt x="609600" y="36560"/>
                </a:lnTo>
                <a:lnTo>
                  <a:pt x="558800" y="47033"/>
                </a:lnTo>
                <a:lnTo>
                  <a:pt x="520700" y="59292"/>
                </a:lnTo>
                <a:lnTo>
                  <a:pt x="469900" y="73391"/>
                </a:lnTo>
                <a:lnTo>
                  <a:pt x="419100" y="89382"/>
                </a:lnTo>
                <a:lnTo>
                  <a:pt x="381000" y="104709"/>
                </a:lnTo>
                <a:lnTo>
                  <a:pt x="368300" y="109474"/>
                </a:lnTo>
                <a:lnTo>
                  <a:pt x="342900" y="118950"/>
                </a:lnTo>
                <a:lnTo>
                  <a:pt x="330200" y="127253"/>
                </a:lnTo>
                <a:lnTo>
                  <a:pt x="292100" y="144017"/>
                </a:lnTo>
                <a:lnTo>
                  <a:pt x="266700" y="160781"/>
                </a:lnTo>
                <a:lnTo>
                  <a:pt x="254000" y="167926"/>
                </a:lnTo>
                <a:lnTo>
                  <a:pt x="241300" y="172974"/>
                </a:lnTo>
                <a:lnTo>
                  <a:pt x="190500" y="198374"/>
                </a:lnTo>
                <a:lnTo>
                  <a:pt x="177800" y="216161"/>
                </a:lnTo>
                <a:lnTo>
                  <a:pt x="139700" y="246131"/>
                </a:lnTo>
                <a:lnTo>
                  <a:pt x="127000" y="261393"/>
                </a:lnTo>
                <a:lnTo>
                  <a:pt x="127000" y="502157"/>
                </a:lnTo>
                <a:lnTo>
                  <a:pt x="139700" y="458047"/>
                </a:lnTo>
                <a:lnTo>
                  <a:pt x="149640" y="425312"/>
                </a:lnTo>
                <a:lnTo>
                  <a:pt x="152400" y="414274"/>
                </a:lnTo>
                <a:lnTo>
                  <a:pt x="165100" y="376174"/>
                </a:lnTo>
                <a:lnTo>
                  <a:pt x="215900" y="299974"/>
                </a:lnTo>
                <a:lnTo>
                  <a:pt x="228600" y="294483"/>
                </a:lnTo>
                <a:lnTo>
                  <a:pt x="228600" y="478983"/>
                </a:lnTo>
                <a:lnTo>
                  <a:pt x="457200" y="367405"/>
                </a:lnTo>
                <a:lnTo>
                  <a:pt x="457200" y="130700"/>
                </a:lnTo>
                <a:lnTo>
                  <a:pt x="482600" y="109474"/>
                </a:lnTo>
                <a:lnTo>
                  <a:pt x="533400" y="94321"/>
                </a:lnTo>
                <a:lnTo>
                  <a:pt x="533400" y="330212"/>
                </a:lnTo>
                <a:lnTo>
                  <a:pt x="685800" y="255826"/>
                </a:lnTo>
                <a:lnTo>
                  <a:pt x="685800" y="48329"/>
                </a:lnTo>
                <a:lnTo>
                  <a:pt x="698500" y="45974"/>
                </a:lnTo>
                <a:lnTo>
                  <a:pt x="698500" y="249627"/>
                </a:lnTo>
                <a:lnTo>
                  <a:pt x="812800" y="193838"/>
                </a:lnTo>
                <a:lnTo>
                  <a:pt x="812800" y="20574"/>
                </a:lnTo>
                <a:lnTo>
                  <a:pt x="838200" y="20574"/>
                </a:lnTo>
                <a:lnTo>
                  <a:pt x="838200" y="181440"/>
                </a:lnTo>
                <a:lnTo>
                  <a:pt x="952500" y="125651"/>
                </a:lnTo>
                <a:lnTo>
                  <a:pt x="952500" y="9376"/>
                </a:lnTo>
                <a:lnTo>
                  <a:pt x="990600" y="10334"/>
                </a:lnTo>
                <a:lnTo>
                  <a:pt x="1028700" y="12560"/>
                </a:lnTo>
                <a:close/>
              </a:path>
              <a:path w="1993900" h="528954">
                <a:moveTo>
                  <a:pt x="149640" y="425312"/>
                </a:moveTo>
                <a:lnTo>
                  <a:pt x="139700" y="458047"/>
                </a:lnTo>
                <a:lnTo>
                  <a:pt x="127000" y="502157"/>
                </a:lnTo>
                <a:lnTo>
                  <a:pt x="127000" y="503174"/>
                </a:lnTo>
                <a:lnTo>
                  <a:pt x="139700" y="465074"/>
                </a:lnTo>
                <a:lnTo>
                  <a:pt x="149640" y="425312"/>
                </a:lnTo>
                <a:close/>
              </a:path>
              <a:path w="1993900" h="528954">
                <a:moveTo>
                  <a:pt x="533400" y="330212"/>
                </a:moveTo>
                <a:lnTo>
                  <a:pt x="533400" y="98246"/>
                </a:lnTo>
                <a:lnTo>
                  <a:pt x="482600" y="116961"/>
                </a:lnTo>
                <a:lnTo>
                  <a:pt x="457200" y="130700"/>
                </a:lnTo>
                <a:lnTo>
                  <a:pt x="457200" y="367405"/>
                </a:lnTo>
                <a:lnTo>
                  <a:pt x="533400" y="330212"/>
                </a:lnTo>
                <a:close/>
              </a:path>
              <a:path w="1993900" h="528954">
                <a:moveTo>
                  <a:pt x="698500" y="249627"/>
                </a:moveTo>
                <a:lnTo>
                  <a:pt x="698500" y="45974"/>
                </a:lnTo>
                <a:lnTo>
                  <a:pt x="685800" y="48329"/>
                </a:lnTo>
                <a:lnTo>
                  <a:pt x="685800" y="255826"/>
                </a:lnTo>
                <a:lnTo>
                  <a:pt x="698500" y="249627"/>
                </a:lnTo>
                <a:close/>
              </a:path>
              <a:path w="1993900" h="528954">
                <a:moveTo>
                  <a:pt x="838200" y="181440"/>
                </a:moveTo>
                <a:lnTo>
                  <a:pt x="838200" y="20574"/>
                </a:lnTo>
                <a:lnTo>
                  <a:pt x="812800" y="24627"/>
                </a:lnTo>
                <a:lnTo>
                  <a:pt x="812800" y="193838"/>
                </a:lnTo>
                <a:lnTo>
                  <a:pt x="838200" y="181440"/>
                </a:lnTo>
                <a:close/>
              </a:path>
              <a:path w="1993900" h="528954">
                <a:moveTo>
                  <a:pt x="977900" y="7874"/>
                </a:moveTo>
                <a:lnTo>
                  <a:pt x="965200" y="1523"/>
                </a:lnTo>
                <a:lnTo>
                  <a:pt x="927100" y="3809"/>
                </a:lnTo>
                <a:lnTo>
                  <a:pt x="889000" y="6441"/>
                </a:lnTo>
                <a:lnTo>
                  <a:pt x="876300" y="7874"/>
                </a:lnTo>
                <a:lnTo>
                  <a:pt x="977900" y="7874"/>
                </a:lnTo>
                <a:close/>
              </a:path>
              <a:path w="1993900" h="528954">
                <a:moveTo>
                  <a:pt x="1066800" y="7874"/>
                </a:moveTo>
                <a:lnTo>
                  <a:pt x="1028700" y="4851"/>
                </a:lnTo>
                <a:lnTo>
                  <a:pt x="990600" y="2038"/>
                </a:lnTo>
                <a:lnTo>
                  <a:pt x="939800" y="761"/>
                </a:lnTo>
                <a:lnTo>
                  <a:pt x="901700" y="0"/>
                </a:lnTo>
                <a:lnTo>
                  <a:pt x="901700" y="5564"/>
                </a:lnTo>
                <a:lnTo>
                  <a:pt x="927100" y="3809"/>
                </a:lnTo>
                <a:lnTo>
                  <a:pt x="965200" y="1523"/>
                </a:lnTo>
                <a:lnTo>
                  <a:pt x="977900" y="7874"/>
                </a:lnTo>
                <a:lnTo>
                  <a:pt x="1066800" y="7874"/>
                </a:lnTo>
                <a:close/>
              </a:path>
              <a:path w="1993900" h="528954">
                <a:moveTo>
                  <a:pt x="1028700" y="88458"/>
                </a:moveTo>
                <a:lnTo>
                  <a:pt x="1028700" y="12560"/>
                </a:lnTo>
                <a:lnTo>
                  <a:pt x="990600" y="10334"/>
                </a:lnTo>
                <a:lnTo>
                  <a:pt x="976473" y="9979"/>
                </a:lnTo>
                <a:lnTo>
                  <a:pt x="952500" y="11206"/>
                </a:lnTo>
                <a:lnTo>
                  <a:pt x="952500" y="125651"/>
                </a:lnTo>
                <a:lnTo>
                  <a:pt x="1028700" y="88458"/>
                </a:lnTo>
                <a:close/>
              </a:path>
              <a:path w="1993900" h="528954">
                <a:moveTo>
                  <a:pt x="977900" y="10014"/>
                </a:moveTo>
                <a:lnTo>
                  <a:pt x="976473" y="9979"/>
                </a:lnTo>
                <a:lnTo>
                  <a:pt x="977900" y="10014"/>
                </a:lnTo>
                <a:close/>
              </a:path>
              <a:path w="1993900" h="528954">
                <a:moveTo>
                  <a:pt x="1179827" y="14694"/>
                </a:moveTo>
                <a:lnTo>
                  <a:pt x="1168400" y="13326"/>
                </a:lnTo>
                <a:lnTo>
                  <a:pt x="1143000" y="12230"/>
                </a:lnTo>
                <a:lnTo>
                  <a:pt x="1130300" y="7874"/>
                </a:lnTo>
                <a:lnTo>
                  <a:pt x="977900" y="7874"/>
                </a:lnTo>
                <a:lnTo>
                  <a:pt x="1028700" y="12560"/>
                </a:lnTo>
                <a:lnTo>
                  <a:pt x="1028700" y="88458"/>
                </a:lnTo>
                <a:lnTo>
                  <a:pt x="1104900" y="51265"/>
                </a:lnTo>
                <a:lnTo>
                  <a:pt x="1104900" y="20574"/>
                </a:lnTo>
                <a:lnTo>
                  <a:pt x="1130300" y="20574"/>
                </a:lnTo>
                <a:lnTo>
                  <a:pt x="1155085" y="26770"/>
                </a:lnTo>
                <a:lnTo>
                  <a:pt x="1179827" y="14694"/>
                </a:lnTo>
                <a:close/>
              </a:path>
              <a:path w="1993900" h="528954">
                <a:moveTo>
                  <a:pt x="1151612" y="28465"/>
                </a:moveTo>
                <a:lnTo>
                  <a:pt x="1117600" y="23352"/>
                </a:lnTo>
                <a:lnTo>
                  <a:pt x="1104900" y="20574"/>
                </a:lnTo>
                <a:lnTo>
                  <a:pt x="1104900" y="51265"/>
                </a:lnTo>
                <a:lnTo>
                  <a:pt x="1151612" y="28465"/>
                </a:lnTo>
                <a:close/>
              </a:path>
              <a:path w="1993900" h="528954">
                <a:moveTo>
                  <a:pt x="1176818" y="32203"/>
                </a:moveTo>
                <a:lnTo>
                  <a:pt x="1155085" y="26770"/>
                </a:lnTo>
                <a:lnTo>
                  <a:pt x="1151612" y="28465"/>
                </a:lnTo>
                <a:lnTo>
                  <a:pt x="1168400" y="30989"/>
                </a:lnTo>
                <a:lnTo>
                  <a:pt x="1176818" y="32203"/>
                </a:lnTo>
                <a:close/>
              </a:path>
              <a:path w="1993900" h="528954">
                <a:moveTo>
                  <a:pt x="1193800" y="34653"/>
                </a:moveTo>
                <a:lnTo>
                  <a:pt x="1176818" y="32203"/>
                </a:lnTo>
                <a:lnTo>
                  <a:pt x="1181100" y="33274"/>
                </a:lnTo>
                <a:lnTo>
                  <a:pt x="1193800" y="34653"/>
                </a:lnTo>
                <a:close/>
              </a:path>
              <a:path w="1993900" h="528954">
                <a:moveTo>
                  <a:pt x="1929039" y="392429"/>
                </a:moveTo>
                <a:lnTo>
                  <a:pt x="1905000" y="352043"/>
                </a:lnTo>
                <a:lnTo>
                  <a:pt x="1879600" y="314234"/>
                </a:lnTo>
                <a:lnTo>
                  <a:pt x="1841500" y="278868"/>
                </a:lnTo>
                <a:lnTo>
                  <a:pt x="1816100" y="245892"/>
                </a:lnTo>
                <a:lnTo>
                  <a:pt x="1778000" y="215254"/>
                </a:lnTo>
                <a:lnTo>
                  <a:pt x="1739900" y="186901"/>
                </a:lnTo>
                <a:lnTo>
                  <a:pt x="1701800" y="160781"/>
                </a:lnTo>
                <a:lnTo>
                  <a:pt x="1651000" y="136841"/>
                </a:lnTo>
                <a:lnTo>
                  <a:pt x="1612900" y="115027"/>
                </a:lnTo>
                <a:lnTo>
                  <a:pt x="1562100" y="95288"/>
                </a:lnTo>
                <a:lnTo>
                  <a:pt x="1511300" y="77571"/>
                </a:lnTo>
                <a:lnTo>
                  <a:pt x="1473200" y="61823"/>
                </a:lnTo>
                <a:lnTo>
                  <a:pt x="1422400" y="47991"/>
                </a:lnTo>
                <a:lnTo>
                  <a:pt x="1371600" y="36023"/>
                </a:lnTo>
                <a:lnTo>
                  <a:pt x="1320800" y="25865"/>
                </a:lnTo>
                <a:lnTo>
                  <a:pt x="1270000" y="17466"/>
                </a:lnTo>
                <a:lnTo>
                  <a:pt x="1219200" y="10772"/>
                </a:lnTo>
                <a:lnTo>
                  <a:pt x="1193800" y="7874"/>
                </a:lnTo>
                <a:lnTo>
                  <a:pt x="1179827" y="14694"/>
                </a:lnTo>
                <a:lnTo>
                  <a:pt x="1206500" y="17886"/>
                </a:lnTo>
                <a:lnTo>
                  <a:pt x="1257300" y="24158"/>
                </a:lnTo>
                <a:lnTo>
                  <a:pt x="1308100" y="32189"/>
                </a:lnTo>
                <a:lnTo>
                  <a:pt x="1308100" y="33274"/>
                </a:lnTo>
                <a:lnTo>
                  <a:pt x="1320800" y="33274"/>
                </a:lnTo>
                <a:lnTo>
                  <a:pt x="1371600" y="45841"/>
                </a:lnTo>
                <a:lnTo>
                  <a:pt x="1409700" y="53726"/>
                </a:lnTo>
                <a:lnTo>
                  <a:pt x="1460500" y="67328"/>
                </a:lnTo>
                <a:lnTo>
                  <a:pt x="1460500" y="70391"/>
                </a:lnTo>
                <a:lnTo>
                  <a:pt x="1524000" y="84074"/>
                </a:lnTo>
                <a:lnTo>
                  <a:pt x="1536700" y="93727"/>
                </a:lnTo>
                <a:lnTo>
                  <a:pt x="1549400" y="100444"/>
                </a:lnTo>
                <a:lnTo>
                  <a:pt x="1600200" y="119695"/>
                </a:lnTo>
                <a:lnTo>
                  <a:pt x="1612900" y="122174"/>
                </a:lnTo>
                <a:lnTo>
                  <a:pt x="1625600" y="131213"/>
                </a:lnTo>
                <a:lnTo>
                  <a:pt x="1689100" y="165623"/>
                </a:lnTo>
                <a:lnTo>
                  <a:pt x="1727200" y="191679"/>
                </a:lnTo>
                <a:lnTo>
                  <a:pt x="1765300" y="219981"/>
                </a:lnTo>
                <a:lnTo>
                  <a:pt x="1803400" y="250577"/>
                </a:lnTo>
                <a:lnTo>
                  <a:pt x="1841500" y="282415"/>
                </a:lnTo>
                <a:lnTo>
                  <a:pt x="1841500" y="287274"/>
                </a:lnTo>
                <a:lnTo>
                  <a:pt x="1854200" y="299974"/>
                </a:lnTo>
                <a:lnTo>
                  <a:pt x="1854200" y="308151"/>
                </a:lnTo>
                <a:lnTo>
                  <a:pt x="1866900" y="312674"/>
                </a:lnTo>
                <a:lnTo>
                  <a:pt x="1866900" y="321366"/>
                </a:lnTo>
                <a:lnTo>
                  <a:pt x="1879600" y="325374"/>
                </a:lnTo>
                <a:lnTo>
                  <a:pt x="1879600" y="338074"/>
                </a:lnTo>
                <a:lnTo>
                  <a:pt x="1892300" y="338074"/>
                </a:lnTo>
                <a:lnTo>
                  <a:pt x="1892300" y="360159"/>
                </a:lnTo>
                <a:lnTo>
                  <a:pt x="1905000" y="363474"/>
                </a:lnTo>
                <a:lnTo>
                  <a:pt x="1905000" y="385423"/>
                </a:lnTo>
                <a:lnTo>
                  <a:pt x="1917700" y="388874"/>
                </a:lnTo>
                <a:lnTo>
                  <a:pt x="1917700" y="392429"/>
                </a:lnTo>
                <a:lnTo>
                  <a:pt x="1929039" y="392429"/>
                </a:lnTo>
                <a:close/>
              </a:path>
              <a:path w="1993900" h="528954">
                <a:moveTo>
                  <a:pt x="1397000" y="92348"/>
                </a:moveTo>
                <a:lnTo>
                  <a:pt x="1384300" y="84074"/>
                </a:lnTo>
                <a:lnTo>
                  <a:pt x="1358900" y="76216"/>
                </a:lnTo>
                <a:lnTo>
                  <a:pt x="1358900" y="79211"/>
                </a:lnTo>
                <a:lnTo>
                  <a:pt x="1397000" y="92348"/>
                </a:lnTo>
                <a:close/>
              </a:path>
              <a:path w="1993900" h="528954">
                <a:moveTo>
                  <a:pt x="1519182" y="144362"/>
                </a:moveTo>
                <a:lnTo>
                  <a:pt x="1485900" y="122174"/>
                </a:lnTo>
                <a:lnTo>
                  <a:pt x="1460500" y="114816"/>
                </a:lnTo>
                <a:lnTo>
                  <a:pt x="1498600" y="135179"/>
                </a:lnTo>
                <a:lnTo>
                  <a:pt x="1519182" y="144362"/>
                </a:lnTo>
                <a:close/>
              </a:path>
              <a:path w="1993900" h="528954">
                <a:moveTo>
                  <a:pt x="1565658" y="168403"/>
                </a:moveTo>
                <a:lnTo>
                  <a:pt x="1549400" y="157844"/>
                </a:lnTo>
                <a:lnTo>
                  <a:pt x="1519182" y="144362"/>
                </a:lnTo>
                <a:lnTo>
                  <a:pt x="1524000" y="147574"/>
                </a:lnTo>
                <a:lnTo>
                  <a:pt x="1565658" y="168403"/>
                </a:lnTo>
                <a:close/>
              </a:path>
              <a:path w="1993900" h="528954">
                <a:moveTo>
                  <a:pt x="1611574" y="197490"/>
                </a:moveTo>
                <a:lnTo>
                  <a:pt x="1574800" y="172974"/>
                </a:lnTo>
                <a:lnTo>
                  <a:pt x="1565658" y="168403"/>
                </a:lnTo>
                <a:lnTo>
                  <a:pt x="1587500" y="182588"/>
                </a:lnTo>
                <a:lnTo>
                  <a:pt x="1611574" y="197490"/>
                </a:lnTo>
                <a:close/>
              </a:path>
              <a:path w="1993900" h="528954">
                <a:moveTo>
                  <a:pt x="1625600" y="206172"/>
                </a:moveTo>
                <a:lnTo>
                  <a:pt x="1611574" y="197490"/>
                </a:lnTo>
                <a:lnTo>
                  <a:pt x="1612900" y="198374"/>
                </a:lnTo>
                <a:lnTo>
                  <a:pt x="1625600" y="206172"/>
                </a:lnTo>
                <a:close/>
              </a:path>
              <a:path w="1993900" h="528954">
                <a:moveTo>
                  <a:pt x="1738745" y="400811"/>
                </a:moveTo>
                <a:lnTo>
                  <a:pt x="1727200" y="393191"/>
                </a:lnTo>
                <a:lnTo>
                  <a:pt x="1727200" y="395477"/>
                </a:lnTo>
                <a:lnTo>
                  <a:pt x="1714500" y="397001"/>
                </a:lnTo>
                <a:lnTo>
                  <a:pt x="1727200" y="400049"/>
                </a:lnTo>
                <a:lnTo>
                  <a:pt x="1728081" y="400811"/>
                </a:lnTo>
                <a:lnTo>
                  <a:pt x="1738745" y="400811"/>
                </a:lnTo>
                <a:close/>
              </a:path>
              <a:path w="1993900" h="528954">
                <a:moveTo>
                  <a:pt x="1739900" y="323052"/>
                </a:moveTo>
                <a:lnTo>
                  <a:pt x="1739900" y="312674"/>
                </a:lnTo>
                <a:lnTo>
                  <a:pt x="1727200" y="312674"/>
                </a:lnTo>
                <a:lnTo>
                  <a:pt x="1739900" y="323052"/>
                </a:lnTo>
                <a:close/>
              </a:path>
              <a:path w="1993900" h="528954">
                <a:moveTo>
                  <a:pt x="1790700" y="400811"/>
                </a:moveTo>
                <a:lnTo>
                  <a:pt x="1790700" y="398525"/>
                </a:lnTo>
                <a:lnTo>
                  <a:pt x="1782678" y="392430"/>
                </a:lnTo>
                <a:lnTo>
                  <a:pt x="1727200" y="392429"/>
                </a:lnTo>
                <a:lnTo>
                  <a:pt x="1727200" y="393191"/>
                </a:lnTo>
                <a:lnTo>
                  <a:pt x="1738745" y="400811"/>
                </a:lnTo>
                <a:lnTo>
                  <a:pt x="1790700" y="400811"/>
                </a:lnTo>
                <a:close/>
              </a:path>
              <a:path w="1993900" h="528954">
                <a:moveTo>
                  <a:pt x="1728081" y="400811"/>
                </a:moveTo>
                <a:lnTo>
                  <a:pt x="1727200" y="400049"/>
                </a:lnTo>
                <a:lnTo>
                  <a:pt x="1727200" y="400811"/>
                </a:lnTo>
                <a:lnTo>
                  <a:pt x="1728081" y="400811"/>
                </a:lnTo>
                <a:close/>
              </a:path>
              <a:path w="1993900" h="528954">
                <a:moveTo>
                  <a:pt x="1731377" y="403662"/>
                </a:moveTo>
                <a:lnTo>
                  <a:pt x="1728962" y="401574"/>
                </a:lnTo>
                <a:lnTo>
                  <a:pt x="1727200" y="401574"/>
                </a:lnTo>
                <a:lnTo>
                  <a:pt x="1731377" y="403662"/>
                </a:lnTo>
                <a:close/>
              </a:path>
              <a:path w="1993900" h="528954">
                <a:moveTo>
                  <a:pt x="1739900" y="401574"/>
                </a:moveTo>
                <a:lnTo>
                  <a:pt x="1738745" y="400811"/>
                </a:lnTo>
                <a:lnTo>
                  <a:pt x="1728081" y="400811"/>
                </a:lnTo>
                <a:lnTo>
                  <a:pt x="1728962" y="401574"/>
                </a:lnTo>
                <a:lnTo>
                  <a:pt x="1739900" y="401574"/>
                </a:lnTo>
                <a:close/>
              </a:path>
              <a:path w="1993900" h="528954">
                <a:moveTo>
                  <a:pt x="1778000" y="443983"/>
                </a:moveTo>
                <a:lnTo>
                  <a:pt x="1752600" y="414274"/>
                </a:lnTo>
                <a:lnTo>
                  <a:pt x="1731377" y="403662"/>
                </a:lnTo>
                <a:lnTo>
                  <a:pt x="1778000" y="443983"/>
                </a:lnTo>
                <a:close/>
              </a:path>
              <a:path w="1993900" h="528954">
                <a:moveTo>
                  <a:pt x="1752600" y="334370"/>
                </a:moveTo>
                <a:lnTo>
                  <a:pt x="1752600" y="325374"/>
                </a:lnTo>
                <a:lnTo>
                  <a:pt x="1739900" y="325374"/>
                </a:lnTo>
                <a:lnTo>
                  <a:pt x="1752600" y="334370"/>
                </a:lnTo>
                <a:close/>
              </a:path>
              <a:path w="1993900" h="528954">
                <a:moveTo>
                  <a:pt x="1778000" y="373456"/>
                </a:moveTo>
                <a:lnTo>
                  <a:pt x="1778000" y="363474"/>
                </a:lnTo>
                <a:lnTo>
                  <a:pt x="1765300" y="363474"/>
                </a:lnTo>
                <a:lnTo>
                  <a:pt x="1778000" y="373456"/>
                </a:lnTo>
                <a:close/>
              </a:path>
              <a:path w="1993900" h="528954">
                <a:moveTo>
                  <a:pt x="1782678" y="392429"/>
                </a:moveTo>
                <a:lnTo>
                  <a:pt x="1778000" y="388874"/>
                </a:lnTo>
                <a:lnTo>
                  <a:pt x="1782678" y="392429"/>
                </a:lnTo>
                <a:close/>
              </a:path>
              <a:path w="1993900" h="528954">
                <a:moveTo>
                  <a:pt x="1790700" y="398525"/>
                </a:moveTo>
                <a:lnTo>
                  <a:pt x="1790700" y="392429"/>
                </a:lnTo>
                <a:lnTo>
                  <a:pt x="1782678" y="392429"/>
                </a:lnTo>
                <a:lnTo>
                  <a:pt x="1790700" y="398525"/>
                </a:lnTo>
                <a:close/>
              </a:path>
              <a:path w="1993900" h="528954">
                <a:moveTo>
                  <a:pt x="1803400" y="471407"/>
                </a:moveTo>
                <a:lnTo>
                  <a:pt x="1803400" y="465074"/>
                </a:lnTo>
                <a:lnTo>
                  <a:pt x="1790700" y="461091"/>
                </a:lnTo>
                <a:lnTo>
                  <a:pt x="1803400" y="471407"/>
                </a:lnTo>
                <a:close/>
              </a:path>
              <a:path w="1993900" h="528954">
                <a:moveTo>
                  <a:pt x="1828800" y="485283"/>
                </a:moveTo>
                <a:lnTo>
                  <a:pt x="1828800" y="477774"/>
                </a:lnTo>
                <a:lnTo>
                  <a:pt x="1816100" y="477774"/>
                </a:lnTo>
                <a:lnTo>
                  <a:pt x="1828800" y="485283"/>
                </a:lnTo>
                <a:close/>
              </a:path>
              <a:path w="1993900" h="528954">
                <a:moveTo>
                  <a:pt x="1841500" y="493992"/>
                </a:moveTo>
                <a:lnTo>
                  <a:pt x="1841500" y="490474"/>
                </a:lnTo>
                <a:lnTo>
                  <a:pt x="1828800" y="490474"/>
                </a:lnTo>
                <a:lnTo>
                  <a:pt x="1841500" y="493992"/>
                </a:lnTo>
                <a:close/>
              </a:path>
              <a:path w="1993900" h="528954">
                <a:moveTo>
                  <a:pt x="1930400" y="394715"/>
                </a:moveTo>
                <a:lnTo>
                  <a:pt x="1929039" y="392429"/>
                </a:lnTo>
                <a:lnTo>
                  <a:pt x="1917700" y="392429"/>
                </a:lnTo>
                <a:lnTo>
                  <a:pt x="1930400" y="394715"/>
                </a:lnTo>
                <a:close/>
              </a:path>
              <a:path w="1993900" h="528954">
                <a:moveTo>
                  <a:pt x="1930400" y="400811"/>
                </a:moveTo>
                <a:lnTo>
                  <a:pt x="1930400" y="394715"/>
                </a:lnTo>
                <a:lnTo>
                  <a:pt x="1917700" y="392429"/>
                </a:lnTo>
                <a:lnTo>
                  <a:pt x="1917700" y="400811"/>
                </a:lnTo>
                <a:lnTo>
                  <a:pt x="1930400" y="400811"/>
                </a:lnTo>
                <a:close/>
              </a:path>
              <a:path w="1993900" h="528954">
                <a:moveTo>
                  <a:pt x="1930400" y="477774"/>
                </a:moveTo>
                <a:lnTo>
                  <a:pt x="1917700" y="477774"/>
                </a:lnTo>
                <a:lnTo>
                  <a:pt x="1917700" y="486460"/>
                </a:lnTo>
                <a:lnTo>
                  <a:pt x="1930400" y="477774"/>
                </a:lnTo>
                <a:close/>
              </a:path>
              <a:path w="1993900" h="528954">
                <a:moveTo>
                  <a:pt x="1993900" y="399287"/>
                </a:moveTo>
                <a:lnTo>
                  <a:pt x="1993900" y="392429"/>
                </a:lnTo>
                <a:lnTo>
                  <a:pt x="1929039" y="392429"/>
                </a:lnTo>
                <a:lnTo>
                  <a:pt x="1930400" y="394715"/>
                </a:lnTo>
                <a:lnTo>
                  <a:pt x="1930400" y="400811"/>
                </a:lnTo>
                <a:lnTo>
                  <a:pt x="1981200" y="400811"/>
                </a:lnTo>
                <a:lnTo>
                  <a:pt x="1981200" y="409813"/>
                </a:lnTo>
                <a:lnTo>
                  <a:pt x="1993900" y="399287"/>
                </a:lnTo>
                <a:close/>
              </a:path>
              <a:path w="1993900" h="528954">
                <a:moveTo>
                  <a:pt x="1955800" y="440843"/>
                </a:moveTo>
                <a:lnTo>
                  <a:pt x="1930400" y="465074"/>
                </a:lnTo>
                <a:lnTo>
                  <a:pt x="1930400" y="472354"/>
                </a:lnTo>
                <a:lnTo>
                  <a:pt x="1955800" y="440843"/>
                </a:lnTo>
                <a:close/>
              </a:path>
              <a:path w="1993900" h="528954">
                <a:moveTo>
                  <a:pt x="1981200" y="409813"/>
                </a:moveTo>
                <a:lnTo>
                  <a:pt x="1981200" y="401574"/>
                </a:lnTo>
                <a:lnTo>
                  <a:pt x="1968500" y="420338"/>
                </a:lnTo>
                <a:lnTo>
                  <a:pt x="1981200" y="40981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6518414" y="3380232"/>
            <a:ext cx="1079741" cy="5219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5606300" y="3380232"/>
            <a:ext cx="977633" cy="52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5600954" y="3374897"/>
            <a:ext cx="2002155" cy="532130"/>
          </a:xfrm>
          <a:custGeom>
            <a:avLst/>
            <a:gdLst/>
            <a:ahLst/>
            <a:cxnLst/>
            <a:rect l="l" t="t" r="r" b="b"/>
            <a:pathLst>
              <a:path w="2002154" h="532129">
                <a:moveTo>
                  <a:pt x="982145" y="1527"/>
                </a:moveTo>
                <a:lnTo>
                  <a:pt x="956309" y="761"/>
                </a:lnTo>
                <a:lnTo>
                  <a:pt x="917447" y="0"/>
                </a:lnTo>
                <a:lnTo>
                  <a:pt x="870203" y="761"/>
                </a:lnTo>
                <a:lnTo>
                  <a:pt x="830848" y="1796"/>
                </a:lnTo>
                <a:lnTo>
                  <a:pt x="789427" y="4357"/>
                </a:lnTo>
                <a:lnTo>
                  <a:pt x="746257" y="8480"/>
                </a:lnTo>
                <a:lnTo>
                  <a:pt x="701656" y="14200"/>
                </a:lnTo>
                <a:lnTo>
                  <a:pt x="655943" y="21552"/>
                </a:lnTo>
                <a:lnTo>
                  <a:pt x="609435" y="30572"/>
                </a:lnTo>
                <a:lnTo>
                  <a:pt x="562451" y="41294"/>
                </a:lnTo>
                <a:lnTo>
                  <a:pt x="515308" y="53754"/>
                </a:lnTo>
                <a:lnTo>
                  <a:pt x="468324" y="67988"/>
                </a:lnTo>
                <a:lnTo>
                  <a:pt x="421818" y="84030"/>
                </a:lnTo>
                <a:lnTo>
                  <a:pt x="376107" y="101916"/>
                </a:lnTo>
                <a:lnTo>
                  <a:pt x="331508" y="121681"/>
                </a:lnTo>
                <a:lnTo>
                  <a:pt x="288341" y="143360"/>
                </a:lnTo>
                <a:lnTo>
                  <a:pt x="246923" y="166989"/>
                </a:lnTo>
                <a:lnTo>
                  <a:pt x="207573" y="192603"/>
                </a:lnTo>
                <a:lnTo>
                  <a:pt x="170607" y="220237"/>
                </a:lnTo>
                <a:lnTo>
                  <a:pt x="136344" y="249926"/>
                </a:lnTo>
                <a:lnTo>
                  <a:pt x="105102" y="281706"/>
                </a:lnTo>
                <a:lnTo>
                  <a:pt x="77198" y="315612"/>
                </a:lnTo>
                <a:lnTo>
                  <a:pt x="52952" y="351680"/>
                </a:lnTo>
                <a:lnTo>
                  <a:pt x="32680" y="389944"/>
                </a:lnTo>
                <a:lnTo>
                  <a:pt x="16702" y="430439"/>
                </a:lnTo>
                <a:lnTo>
                  <a:pt x="5333" y="473201"/>
                </a:lnTo>
                <a:lnTo>
                  <a:pt x="0" y="527303"/>
                </a:lnTo>
                <a:lnTo>
                  <a:pt x="0" y="528065"/>
                </a:lnTo>
                <a:lnTo>
                  <a:pt x="761" y="529589"/>
                </a:lnTo>
                <a:lnTo>
                  <a:pt x="3047" y="531875"/>
                </a:lnTo>
                <a:lnTo>
                  <a:pt x="4571" y="531875"/>
                </a:lnTo>
                <a:lnTo>
                  <a:pt x="4571" y="523493"/>
                </a:lnTo>
                <a:lnTo>
                  <a:pt x="8599" y="523493"/>
                </a:lnTo>
                <a:lnTo>
                  <a:pt x="13715" y="474725"/>
                </a:lnTo>
                <a:lnTo>
                  <a:pt x="35289" y="402420"/>
                </a:lnTo>
                <a:lnTo>
                  <a:pt x="57782" y="358913"/>
                </a:lnTo>
                <a:lnTo>
                  <a:pt x="85640" y="318337"/>
                </a:lnTo>
                <a:lnTo>
                  <a:pt x="117976" y="280730"/>
                </a:lnTo>
                <a:lnTo>
                  <a:pt x="153900" y="246131"/>
                </a:lnTo>
                <a:lnTo>
                  <a:pt x="192525" y="214581"/>
                </a:lnTo>
                <a:lnTo>
                  <a:pt x="232961" y="186118"/>
                </a:lnTo>
                <a:lnTo>
                  <a:pt x="274319" y="160781"/>
                </a:lnTo>
                <a:lnTo>
                  <a:pt x="338327" y="127253"/>
                </a:lnTo>
                <a:lnTo>
                  <a:pt x="384070" y="107319"/>
                </a:lnTo>
                <a:lnTo>
                  <a:pt x="430577" y="89382"/>
                </a:lnTo>
                <a:lnTo>
                  <a:pt x="477770" y="73391"/>
                </a:lnTo>
                <a:lnTo>
                  <a:pt x="525565" y="59292"/>
                </a:lnTo>
                <a:lnTo>
                  <a:pt x="573883" y="47033"/>
                </a:lnTo>
                <a:lnTo>
                  <a:pt x="622642" y="36560"/>
                </a:lnTo>
                <a:lnTo>
                  <a:pt x="671760" y="27821"/>
                </a:lnTo>
                <a:lnTo>
                  <a:pt x="721366" y="20739"/>
                </a:lnTo>
                <a:lnTo>
                  <a:pt x="770750" y="15332"/>
                </a:lnTo>
                <a:lnTo>
                  <a:pt x="820459" y="11477"/>
                </a:lnTo>
                <a:lnTo>
                  <a:pt x="870203" y="9143"/>
                </a:lnTo>
                <a:lnTo>
                  <a:pt x="872468" y="9107"/>
                </a:lnTo>
                <a:lnTo>
                  <a:pt x="898257" y="6441"/>
                </a:lnTo>
                <a:lnTo>
                  <a:pt x="938783" y="3770"/>
                </a:lnTo>
                <a:lnTo>
                  <a:pt x="982145" y="1527"/>
                </a:lnTo>
                <a:close/>
              </a:path>
              <a:path w="2002154" h="532129">
                <a:moveTo>
                  <a:pt x="8599" y="523493"/>
                </a:moveTo>
                <a:lnTo>
                  <a:pt x="4571" y="523493"/>
                </a:lnTo>
                <a:lnTo>
                  <a:pt x="8381" y="527303"/>
                </a:lnTo>
                <a:lnTo>
                  <a:pt x="8599" y="523493"/>
                </a:lnTo>
                <a:close/>
              </a:path>
              <a:path w="2002154" h="532129">
                <a:moveTo>
                  <a:pt x="131288" y="523493"/>
                </a:moveTo>
                <a:lnTo>
                  <a:pt x="8599" y="523493"/>
                </a:lnTo>
                <a:lnTo>
                  <a:pt x="8381" y="527303"/>
                </a:lnTo>
                <a:lnTo>
                  <a:pt x="4571" y="523493"/>
                </a:lnTo>
                <a:lnTo>
                  <a:pt x="4571" y="531875"/>
                </a:lnTo>
                <a:lnTo>
                  <a:pt x="131063" y="531875"/>
                </a:lnTo>
                <a:lnTo>
                  <a:pt x="131063" y="527303"/>
                </a:lnTo>
                <a:lnTo>
                  <a:pt x="131288" y="523493"/>
                </a:lnTo>
                <a:close/>
              </a:path>
              <a:path w="2002154" h="532129">
                <a:moveTo>
                  <a:pt x="135635" y="523493"/>
                </a:moveTo>
                <a:lnTo>
                  <a:pt x="131288" y="523493"/>
                </a:lnTo>
                <a:lnTo>
                  <a:pt x="131063" y="527303"/>
                </a:lnTo>
                <a:lnTo>
                  <a:pt x="135635" y="523493"/>
                </a:lnTo>
                <a:close/>
              </a:path>
              <a:path w="2002154" h="532129">
                <a:moveTo>
                  <a:pt x="135635" y="531875"/>
                </a:moveTo>
                <a:lnTo>
                  <a:pt x="135635" y="523493"/>
                </a:lnTo>
                <a:lnTo>
                  <a:pt x="131063" y="527303"/>
                </a:lnTo>
                <a:lnTo>
                  <a:pt x="131063" y="531875"/>
                </a:lnTo>
                <a:lnTo>
                  <a:pt x="135635" y="531875"/>
                </a:lnTo>
                <a:close/>
              </a:path>
              <a:path w="2002154" h="532129">
                <a:moveTo>
                  <a:pt x="982979" y="9905"/>
                </a:moveTo>
                <a:lnTo>
                  <a:pt x="956309" y="9143"/>
                </a:lnTo>
                <a:lnTo>
                  <a:pt x="917447" y="8381"/>
                </a:lnTo>
                <a:lnTo>
                  <a:pt x="872468" y="9107"/>
                </a:lnTo>
                <a:lnTo>
                  <a:pt x="812643" y="16839"/>
                </a:lnTo>
                <a:lnTo>
                  <a:pt x="767529" y="24666"/>
                </a:lnTo>
                <a:lnTo>
                  <a:pt x="721156" y="34337"/>
                </a:lnTo>
                <a:lnTo>
                  <a:pt x="674523" y="45728"/>
                </a:lnTo>
                <a:lnTo>
                  <a:pt x="627367" y="59023"/>
                </a:lnTo>
                <a:lnTo>
                  <a:pt x="580267" y="74202"/>
                </a:lnTo>
                <a:lnTo>
                  <a:pt x="533589" y="91294"/>
                </a:lnTo>
                <a:lnTo>
                  <a:pt x="487702" y="110330"/>
                </a:lnTo>
                <a:lnTo>
                  <a:pt x="442974" y="131340"/>
                </a:lnTo>
                <a:lnTo>
                  <a:pt x="399772" y="154354"/>
                </a:lnTo>
                <a:lnTo>
                  <a:pt x="358463" y="179403"/>
                </a:lnTo>
                <a:lnTo>
                  <a:pt x="319416" y="206517"/>
                </a:lnTo>
                <a:lnTo>
                  <a:pt x="282999" y="235726"/>
                </a:lnTo>
                <a:lnTo>
                  <a:pt x="249578" y="267060"/>
                </a:lnTo>
                <a:lnTo>
                  <a:pt x="219523" y="300550"/>
                </a:lnTo>
                <a:lnTo>
                  <a:pt x="193199" y="336226"/>
                </a:lnTo>
                <a:lnTo>
                  <a:pt x="170977" y="374118"/>
                </a:lnTo>
                <a:lnTo>
                  <a:pt x="153222" y="414257"/>
                </a:lnTo>
                <a:lnTo>
                  <a:pt x="140303" y="456673"/>
                </a:lnTo>
                <a:lnTo>
                  <a:pt x="132587" y="501395"/>
                </a:lnTo>
                <a:lnTo>
                  <a:pt x="131288" y="523493"/>
                </a:lnTo>
                <a:lnTo>
                  <a:pt x="135635" y="523493"/>
                </a:lnTo>
                <a:lnTo>
                  <a:pt x="135635" y="531875"/>
                </a:lnTo>
                <a:lnTo>
                  <a:pt x="137921" y="531875"/>
                </a:lnTo>
                <a:lnTo>
                  <a:pt x="139445" y="529589"/>
                </a:lnTo>
                <a:lnTo>
                  <a:pt x="139445" y="527303"/>
                </a:lnTo>
                <a:lnTo>
                  <a:pt x="140207" y="502157"/>
                </a:lnTo>
                <a:lnTo>
                  <a:pt x="148129" y="458047"/>
                </a:lnTo>
                <a:lnTo>
                  <a:pt x="161172" y="416224"/>
                </a:lnTo>
                <a:lnTo>
                  <a:pt x="178972" y="376658"/>
                </a:lnTo>
                <a:lnTo>
                  <a:pt x="201168" y="339317"/>
                </a:lnTo>
                <a:lnTo>
                  <a:pt x="227396" y="304170"/>
                </a:lnTo>
                <a:lnTo>
                  <a:pt x="257294" y="271186"/>
                </a:lnTo>
                <a:lnTo>
                  <a:pt x="290499" y="240334"/>
                </a:lnTo>
                <a:lnTo>
                  <a:pt x="326649" y="211583"/>
                </a:lnTo>
                <a:lnTo>
                  <a:pt x="365380" y="184901"/>
                </a:lnTo>
                <a:lnTo>
                  <a:pt x="406330" y="160258"/>
                </a:lnTo>
                <a:lnTo>
                  <a:pt x="449137" y="137621"/>
                </a:lnTo>
                <a:lnTo>
                  <a:pt x="493437" y="116961"/>
                </a:lnTo>
                <a:lnTo>
                  <a:pt x="538867" y="98246"/>
                </a:lnTo>
                <a:lnTo>
                  <a:pt x="585066" y="81445"/>
                </a:lnTo>
                <a:lnTo>
                  <a:pt x="631671" y="66526"/>
                </a:lnTo>
                <a:lnTo>
                  <a:pt x="678318" y="53459"/>
                </a:lnTo>
                <a:lnTo>
                  <a:pt x="724645" y="42212"/>
                </a:lnTo>
                <a:lnTo>
                  <a:pt x="770289" y="32754"/>
                </a:lnTo>
                <a:lnTo>
                  <a:pt x="814887" y="25054"/>
                </a:lnTo>
                <a:lnTo>
                  <a:pt x="858078" y="19081"/>
                </a:lnTo>
                <a:lnTo>
                  <a:pt x="899498" y="14804"/>
                </a:lnTo>
                <a:lnTo>
                  <a:pt x="938783" y="12191"/>
                </a:lnTo>
                <a:lnTo>
                  <a:pt x="982979" y="9905"/>
                </a:lnTo>
                <a:close/>
              </a:path>
              <a:path w="2002154" h="532129">
                <a:moveTo>
                  <a:pt x="982841" y="8381"/>
                </a:moveTo>
                <a:lnTo>
                  <a:pt x="982218" y="1529"/>
                </a:lnTo>
                <a:lnTo>
                  <a:pt x="938021" y="3809"/>
                </a:lnTo>
                <a:lnTo>
                  <a:pt x="898257" y="6441"/>
                </a:lnTo>
                <a:lnTo>
                  <a:pt x="872468" y="9107"/>
                </a:lnTo>
                <a:lnTo>
                  <a:pt x="917447" y="8381"/>
                </a:lnTo>
                <a:lnTo>
                  <a:pt x="982841" y="8381"/>
                </a:lnTo>
                <a:close/>
              </a:path>
              <a:path w="2002154" h="532129">
                <a:moveTo>
                  <a:pt x="1934336" y="392429"/>
                </a:moveTo>
                <a:lnTo>
                  <a:pt x="1912619" y="352043"/>
                </a:lnTo>
                <a:lnTo>
                  <a:pt x="1886273" y="314234"/>
                </a:lnTo>
                <a:lnTo>
                  <a:pt x="1856448" y="278868"/>
                </a:lnTo>
                <a:lnTo>
                  <a:pt x="1823430" y="245892"/>
                </a:lnTo>
                <a:lnTo>
                  <a:pt x="1787503" y="215254"/>
                </a:lnTo>
                <a:lnTo>
                  <a:pt x="1748949" y="186901"/>
                </a:lnTo>
                <a:lnTo>
                  <a:pt x="1708053" y="160781"/>
                </a:lnTo>
                <a:lnTo>
                  <a:pt x="1665099" y="136841"/>
                </a:lnTo>
                <a:lnTo>
                  <a:pt x="1620370" y="115027"/>
                </a:lnTo>
                <a:lnTo>
                  <a:pt x="1574150" y="95288"/>
                </a:lnTo>
                <a:lnTo>
                  <a:pt x="1526724" y="77571"/>
                </a:lnTo>
                <a:lnTo>
                  <a:pt x="1478374" y="61823"/>
                </a:lnTo>
                <a:lnTo>
                  <a:pt x="1429385" y="47991"/>
                </a:lnTo>
                <a:lnTo>
                  <a:pt x="1380040" y="36023"/>
                </a:lnTo>
                <a:lnTo>
                  <a:pt x="1330554" y="25853"/>
                </a:lnTo>
                <a:lnTo>
                  <a:pt x="1281419" y="17466"/>
                </a:lnTo>
                <a:lnTo>
                  <a:pt x="1232711" y="10772"/>
                </a:lnTo>
                <a:lnTo>
                  <a:pt x="1184782" y="5732"/>
                </a:lnTo>
                <a:lnTo>
                  <a:pt x="1137917" y="2291"/>
                </a:lnTo>
                <a:lnTo>
                  <a:pt x="1092398" y="398"/>
                </a:lnTo>
                <a:lnTo>
                  <a:pt x="1048511" y="0"/>
                </a:lnTo>
                <a:lnTo>
                  <a:pt x="917447" y="0"/>
                </a:lnTo>
                <a:lnTo>
                  <a:pt x="956309" y="761"/>
                </a:lnTo>
                <a:lnTo>
                  <a:pt x="999370" y="2038"/>
                </a:lnTo>
                <a:lnTo>
                  <a:pt x="1044086" y="4851"/>
                </a:lnTo>
                <a:lnTo>
                  <a:pt x="1090126" y="9247"/>
                </a:lnTo>
                <a:lnTo>
                  <a:pt x="1130384" y="10428"/>
                </a:lnTo>
                <a:lnTo>
                  <a:pt x="1175903" y="13326"/>
                </a:lnTo>
                <a:lnTo>
                  <a:pt x="1222848" y="17886"/>
                </a:lnTo>
                <a:lnTo>
                  <a:pt x="1270897" y="24158"/>
                </a:lnTo>
                <a:lnTo>
                  <a:pt x="1319729" y="32189"/>
                </a:lnTo>
                <a:lnTo>
                  <a:pt x="1369023" y="42029"/>
                </a:lnTo>
                <a:lnTo>
                  <a:pt x="1418458" y="53726"/>
                </a:lnTo>
                <a:lnTo>
                  <a:pt x="1467713" y="67328"/>
                </a:lnTo>
                <a:lnTo>
                  <a:pt x="1516466" y="82885"/>
                </a:lnTo>
                <a:lnTo>
                  <a:pt x="1564396" y="100444"/>
                </a:lnTo>
                <a:lnTo>
                  <a:pt x="1611183" y="120054"/>
                </a:lnTo>
                <a:lnTo>
                  <a:pt x="1656505" y="141765"/>
                </a:lnTo>
                <a:lnTo>
                  <a:pt x="1700040" y="165623"/>
                </a:lnTo>
                <a:lnTo>
                  <a:pt x="1741469" y="191679"/>
                </a:lnTo>
                <a:lnTo>
                  <a:pt x="1780469" y="219981"/>
                </a:lnTo>
                <a:lnTo>
                  <a:pt x="1816719" y="250577"/>
                </a:lnTo>
                <a:lnTo>
                  <a:pt x="1849899" y="283515"/>
                </a:lnTo>
                <a:lnTo>
                  <a:pt x="1879687" y="318845"/>
                </a:lnTo>
                <a:lnTo>
                  <a:pt x="1905761" y="356615"/>
                </a:lnTo>
                <a:lnTo>
                  <a:pt x="1927859" y="398525"/>
                </a:lnTo>
                <a:lnTo>
                  <a:pt x="1928621" y="400049"/>
                </a:lnTo>
                <a:lnTo>
                  <a:pt x="1930145" y="400811"/>
                </a:lnTo>
                <a:lnTo>
                  <a:pt x="1931669" y="400811"/>
                </a:lnTo>
                <a:lnTo>
                  <a:pt x="1931669" y="392429"/>
                </a:lnTo>
                <a:lnTo>
                  <a:pt x="1934336" y="392429"/>
                </a:lnTo>
                <a:close/>
              </a:path>
              <a:path w="2002154" h="532129">
                <a:moveTo>
                  <a:pt x="982978" y="9894"/>
                </a:moveTo>
                <a:lnTo>
                  <a:pt x="982841" y="8381"/>
                </a:lnTo>
                <a:lnTo>
                  <a:pt x="917447" y="8381"/>
                </a:lnTo>
                <a:lnTo>
                  <a:pt x="956309" y="9143"/>
                </a:lnTo>
                <a:lnTo>
                  <a:pt x="982978" y="9894"/>
                </a:lnTo>
                <a:close/>
              </a:path>
              <a:path w="2002154" h="532129">
                <a:moveTo>
                  <a:pt x="1090126" y="9247"/>
                </a:moveTo>
                <a:lnTo>
                  <a:pt x="1044086" y="4851"/>
                </a:lnTo>
                <a:lnTo>
                  <a:pt x="999370" y="2038"/>
                </a:lnTo>
                <a:lnTo>
                  <a:pt x="982218" y="1529"/>
                </a:lnTo>
                <a:lnTo>
                  <a:pt x="982841" y="8381"/>
                </a:lnTo>
                <a:lnTo>
                  <a:pt x="1048511" y="8381"/>
                </a:lnTo>
                <a:lnTo>
                  <a:pt x="1086611" y="9143"/>
                </a:lnTo>
                <a:lnTo>
                  <a:pt x="1090126" y="9247"/>
                </a:lnTo>
                <a:close/>
              </a:path>
              <a:path w="2002154" h="532129">
                <a:moveTo>
                  <a:pt x="1805939" y="396239"/>
                </a:moveTo>
                <a:lnTo>
                  <a:pt x="1770621" y="334641"/>
                </a:lnTo>
                <a:lnTo>
                  <a:pt x="1743060" y="298310"/>
                </a:lnTo>
                <a:lnTo>
                  <a:pt x="1712122" y="264336"/>
                </a:lnTo>
                <a:lnTo>
                  <a:pt x="1678103" y="232672"/>
                </a:lnTo>
                <a:lnTo>
                  <a:pt x="1641299" y="203269"/>
                </a:lnTo>
                <a:lnTo>
                  <a:pt x="1602006" y="176079"/>
                </a:lnTo>
                <a:lnTo>
                  <a:pt x="1560520" y="151055"/>
                </a:lnTo>
                <a:lnTo>
                  <a:pt x="1517137" y="128147"/>
                </a:lnTo>
                <a:lnTo>
                  <a:pt x="1472153" y="107307"/>
                </a:lnTo>
                <a:lnTo>
                  <a:pt x="1425863" y="88487"/>
                </a:lnTo>
                <a:lnTo>
                  <a:pt x="1378565" y="71639"/>
                </a:lnTo>
                <a:lnTo>
                  <a:pt x="1330554" y="56714"/>
                </a:lnTo>
                <a:lnTo>
                  <a:pt x="1282125" y="43664"/>
                </a:lnTo>
                <a:lnTo>
                  <a:pt x="1233576" y="32441"/>
                </a:lnTo>
                <a:lnTo>
                  <a:pt x="1185201" y="22996"/>
                </a:lnTo>
                <a:lnTo>
                  <a:pt x="1137297" y="15282"/>
                </a:lnTo>
                <a:lnTo>
                  <a:pt x="1090160" y="9250"/>
                </a:lnTo>
                <a:lnTo>
                  <a:pt x="1048511" y="8381"/>
                </a:lnTo>
                <a:lnTo>
                  <a:pt x="982841" y="8381"/>
                </a:lnTo>
                <a:lnTo>
                  <a:pt x="982979" y="9894"/>
                </a:lnTo>
                <a:lnTo>
                  <a:pt x="998596" y="10334"/>
                </a:lnTo>
                <a:lnTo>
                  <a:pt x="1042636" y="13069"/>
                </a:lnTo>
                <a:lnTo>
                  <a:pt x="1088124" y="17393"/>
                </a:lnTo>
                <a:lnTo>
                  <a:pt x="1134754" y="23352"/>
                </a:lnTo>
                <a:lnTo>
                  <a:pt x="1182221" y="30989"/>
                </a:lnTo>
                <a:lnTo>
                  <a:pt x="1230219" y="40349"/>
                </a:lnTo>
                <a:lnTo>
                  <a:pt x="1278443" y="51476"/>
                </a:lnTo>
                <a:lnTo>
                  <a:pt x="1326588" y="64415"/>
                </a:lnTo>
                <a:lnTo>
                  <a:pt x="1374347" y="79211"/>
                </a:lnTo>
                <a:lnTo>
                  <a:pt x="1421415" y="95907"/>
                </a:lnTo>
                <a:lnTo>
                  <a:pt x="1467713" y="114652"/>
                </a:lnTo>
                <a:lnTo>
                  <a:pt x="1512257" y="135179"/>
                </a:lnTo>
                <a:lnTo>
                  <a:pt x="1555420" y="157844"/>
                </a:lnTo>
                <a:lnTo>
                  <a:pt x="1596670" y="182588"/>
                </a:lnTo>
                <a:lnTo>
                  <a:pt x="1635702" y="209454"/>
                </a:lnTo>
                <a:lnTo>
                  <a:pt x="1672209" y="238488"/>
                </a:lnTo>
                <a:lnTo>
                  <a:pt x="1705887" y="269735"/>
                </a:lnTo>
                <a:lnTo>
                  <a:pt x="1736430" y="303237"/>
                </a:lnTo>
                <a:lnTo>
                  <a:pt x="1763533" y="339041"/>
                </a:lnTo>
                <a:lnTo>
                  <a:pt x="1786889" y="377189"/>
                </a:lnTo>
                <a:lnTo>
                  <a:pt x="1794509" y="392429"/>
                </a:lnTo>
                <a:lnTo>
                  <a:pt x="1801367" y="392429"/>
                </a:lnTo>
                <a:lnTo>
                  <a:pt x="1801367" y="400811"/>
                </a:lnTo>
                <a:lnTo>
                  <a:pt x="1802891" y="400811"/>
                </a:lnTo>
                <a:lnTo>
                  <a:pt x="1803653" y="400049"/>
                </a:lnTo>
                <a:lnTo>
                  <a:pt x="1804415" y="398525"/>
                </a:lnTo>
                <a:lnTo>
                  <a:pt x="1805177" y="397763"/>
                </a:lnTo>
                <a:lnTo>
                  <a:pt x="1805939" y="396239"/>
                </a:lnTo>
                <a:close/>
              </a:path>
              <a:path w="2002154" h="532129">
                <a:moveTo>
                  <a:pt x="1801367" y="400811"/>
                </a:moveTo>
                <a:lnTo>
                  <a:pt x="1801367" y="392429"/>
                </a:lnTo>
                <a:lnTo>
                  <a:pt x="1797557" y="398525"/>
                </a:lnTo>
                <a:lnTo>
                  <a:pt x="1794509" y="392429"/>
                </a:lnTo>
                <a:lnTo>
                  <a:pt x="1734311" y="392429"/>
                </a:lnTo>
                <a:lnTo>
                  <a:pt x="1732787" y="393191"/>
                </a:lnTo>
                <a:lnTo>
                  <a:pt x="1732025" y="395477"/>
                </a:lnTo>
                <a:lnTo>
                  <a:pt x="1731264" y="397001"/>
                </a:lnTo>
                <a:lnTo>
                  <a:pt x="1732787" y="400049"/>
                </a:lnTo>
                <a:lnTo>
                  <a:pt x="1735835" y="402531"/>
                </a:lnTo>
                <a:lnTo>
                  <a:pt x="1735835" y="400811"/>
                </a:lnTo>
                <a:lnTo>
                  <a:pt x="1738121" y="393191"/>
                </a:lnTo>
                <a:lnTo>
                  <a:pt x="1747425" y="400811"/>
                </a:lnTo>
                <a:lnTo>
                  <a:pt x="1801367" y="400811"/>
                </a:lnTo>
                <a:close/>
              </a:path>
              <a:path w="2002154" h="532129">
                <a:moveTo>
                  <a:pt x="1747425" y="400811"/>
                </a:moveTo>
                <a:lnTo>
                  <a:pt x="1738121" y="393191"/>
                </a:lnTo>
                <a:lnTo>
                  <a:pt x="1735835" y="400811"/>
                </a:lnTo>
                <a:lnTo>
                  <a:pt x="1747425" y="400811"/>
                </a:lnTo>
                <a:close/>
              </a:path>
              <a:path w="2002154" h="532129">
                <a:moveTo>
                  <a:pt x="1894783" y="521504"/>
                </a:moveTo>
                <a:lnTo>
                  <a:pt x="1747425" y="400811"/>
                </a:lnTo>
                <a:lnTo>
                  <a:pt x="1735835" y="400811"/>
                </a:lnTo>
                <a:lnTo>
                  <a:pt x="1735835" y="402531"/>
                </a:lnTo>
                <a:lnTo>
                  <a:pt x="1892045" y="529731"/>
                </a:lnTo>
                <a:lnTo>
                  <a:pt x="1892045" y="525017"/>
                </a:lnTo>
                <a:lnTo>
                  <a:pt x="1894783" y="521504"/>
                </a:lnTo>
                <a:close/>
              </a:path>
              <a:path w="2002154" h="532129">
                <a:moveTo>
                  <a:pt x="1801367" y="392429"/>
                </a:moveTo>
                <a:lnTo>
                  <a:pt x="1794509" y="392429"/>
                </a:lnTo>
                <a:lnTo>
                  <a:pt x="1797557" y="398525"/>
                </a:lnTo>
                <a:lnTo>
                  <a:pt x="1801367" y="392429"/>
                </a:lnTo>
                <a:close/>
              </a:path>
              <a:path w="2002154" h="532129">
                <a:moveTo>
                  <a:pt x="1898141" y="524255"/>
                </a:moveTo>
                <a:lnTo>
                  <a:pt x="1894783" y="521504"/>
                </a:lnTo>
                <a:lnTo>
                  <a:pt x="1892045" y="525017"/>
                </a:lnTo>
                <a:lnTo>
                  <a:pt x="1898141" y="524255"/>
                </a:lnTo>
                <a:close/>
              </a:path>
              <a:path w="2002154" h="532129">
                <a:moveTo>
                  <a:pt x="1898141" y="531113"/>
                </a:moveTo>
                <a:lnTo>
                  <a:pt x="1898141" y="524255"/>
                </a:lnTo>
                <a:lnTo>
                  <a:pt x="1892045" y="525017"/>
                </a:lnTo>
                <a:lnTo>
                  <a:pt x="1892045" y="529731"/>
                </a:lnTo>
                <a:lnTo>
                  <a:pt x="1892807" y="530351"/>
                </a:lnTo>
                <a:lnTo>
                  <a:pt x="1893569" y="531113"/>
                </a:lnTo>
                <a:lnTo>
                  <a:pt x="1895093" y="531875"/>
                </a:lnTo>
                <a:lnTo>
                  <a:pt x="1895855" y="531875"/>
                </a:lnTo>
                <a:lnTo>
                  <a:pt x="1897379" y="531113"/>
                </a:lnTo>
                <a:lnTo>
                  <a:pt x="1898141" y="531113"/>
                </a:lnTo>
                <a:close/>
              </a:path>
              <a:path w="2002154" h="532129">
                <a:moveTo>
                  <a:pt x="1997202" y="404178"/>
                </a:moveTo>
                <a:lnTo>
                  <a:pt x="1997202" y="400811"/>
                </a:lnTo>
                <a:lnTo>
                  <a:pt x="1988811" y="400811"/>
                </a:lnTo>
                <a:lnTo>
                  <a:pt x="1894783" y="521504"/>
                </a:lnTo>
                <a:lnTo>
                  <a:pt x="1898141" y="524255"/>
                </a:lnTo>
                <a:lnTo>
                  <a:pt x="1898141" y="531113"/>
                </a:lnTo>
                <a:lnTo>
                  <a:pt x="1898903" y="530351"/>
                </a:lnTo>
                <a:lnTo>
                  <a:pt x="1997202" y="404178"/>
                </a:lnTo>
                <a:close/>
              </a:path>
              <a:path w="2002154" h="532129">
                <a:moveTo>
                  <a:pt x="1935479" y="394715"/>
                </a:moveTo>
                <a:lnTo>
                  <a:pt x="1934336" y="392429"/>
                </a:lnTo>
                <a:lnTo>
                  <a:pt x="1931669" y="392429"/>
                </a:lnTo>
                <a:lnTo>
                  <a:pt x="1935479" y="394715"/>
                </a:lnTo>
                <a:close/>
              </a:path>
              <a:path w="2002154" h="532129">
                <a:moveTo>
                  <a:pt x="1935479" y="400811"/>
                </a:moveTo>
                <a:lnTo>
                  <a:pt x="1935479" y="394715"/>
                </a:lnTo>
                <a:lnTo>
                  <a:pt x="1931669" y="392429"/>
                </a:lnTo>
                <a:lnTo>
                  <a:pt x="1931669" y="400811"/>
                </a:lnTo>
                <a:lnTo>
                  <a:pt x="1935479" y="400811"/>
                </a:lnTo>
                <a:close/>
              </a:path>
              <a:path w="2002154" h="532129">
                <a:moveTo>
                  <a:pt x="2001773" y="397763"/>
                </a:moveTo>
                <a:lnTo>
                  <a:pt x="2001773" y="396239"/>
                </a:lnTo>
                <a:lnTo>
                  <a:pt x="2000249" y="393191"/>
                </a:lnTo>
                <a:lnTo>
                  <a:pt x="1998726" y="392429"/>
                </a:lnTo>
                <a:lnTo>
                  <a:pt x="1934336" y="392429"/>
                </a:lnTo>
                <a:lnTo>
                  <a:pt x="1935479" y="394715"/>
                </a:lnTo>
                <a:lnTo>
                  <a:pt x="1935479" y="400811"/>
                </a:lnTo>
                <a:lnTo>
                  <a:pt x="1988811" y="400811"/>
                </a:lnTo>
                <a:lnTo>
                  <a:pt x="1994153" y="393953"/>
                </a:lnTo>
                <a:lnTo>
                  <a:pt x="1997202" y="400811"/>
                </a:lnTo>
                <a:lnTo>
                  <a:pt x="1997202" y="404178"/>
                </a:lnTo>
                <a:lnTo>
                  <a:pt x="2001011" y="399287"/>
                </a:lnTo>
                <a:lnTo>
                  <a:pt x="2001773" y="397763"/>
                </a:lnTo>
                <a:close/>
              </a:path>
              <a:path w="2002154" h="532129">
                <a:moveTo>
                  <a:pt x="1997202" y="400811"/>
                </a:moveTo>
                <a:lnTo>
                  <a:pt x="1994153" y="393953"/>
                </a:lnTo>
                <a:lnTo>
                  <a:pt x="1988811" y="400811"/>
                </a:lnTo>
                <a:lnTo>
                  <a:pt x="1997202" y="400811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5392927" y="5306567"/>
            <a:ext cx="1981200" cy="582930"/>
          </a:xfrm>
          <a:custGeom>
            <a:avLst/>
            <a:gdLst/>
            <a:ahLst/>
            <a:cxnLst/>
            <a:rect l="l" t="t" r="r" b="b"/>
            <a:pathLst>
              <a:path w="1981200" h="582929">
                <a:moveTo>
                  <a:pt x="2576" y="230764"/>
                </a:moveTo>
                <a:lnTo>
                  <a:pt x="0" y="232867"/>
                </a:lnTo>
                <a:lnTo>
                  <a:pt x="0" y="234696"/>
                </a:lnTo>
                <a:lnTo>
                  <a:pt x="2576" y="230764"/>
                </a:lnTo>
                <a:close/>
              </a:path>
              <a:path w="1981200" h="582929">
                <a:moveTo>
                  <a:pt x="88899" y="120904"/>
                </a:moveTo>
                <a:lnTo>
                  <a:pt x="88899" y="99060"/>
                </a:lnTo>
                <a:lnTo>
                  <a:pt x="2576" y="230764"/>
                </a:lnTo>
                <a:lnTo>
                  <a:pt x="12699" y="222504"/>
                </a:lnTo>
                <a:lnTo>
                  <a:pt x="38099" y="184404"/>
                </a:lnTo>
                <a:lnTo>
                  <a:pt x="50799" y="171704"/>
                </a:lnTo>
                <a:lnTo>
                  <a:pt x="50799" y="159004"/>
                </a:lnTo>
                <a:lnTo>
                  <a:pt x="63499" y="146304"/>
                </a:lnTo>
                <a:lnTo>
                  <a:pt x="63499" y="145630"/>
                </a:lnTo>
                <a:lnTo>
                  <a:pt x="76199" y="133604"/>
                </a:lnTo>
                <a:lnTo>
                  <a:pt x="76199" y="120904"/>
                </a:lnTo>
                <a:lnTo>
                  <a:pt x="88899" y="120904"/>
                </a:lnTo>
                <a:close/>
              </a:path>
              <a:path w="1981200" h="582929">
                <a:moveTo>
                  <a:pt x="63499" y="237744"/>
                </a:moveTo>
                <a:lnTo>
                  <a:pt x="63499" y="235204"/>
                </a:lnTo>
                <a:lnTo>
                  <a:pt x="38099" y="235204"/>
                </a:lnTo>
                <a:lnTo>
                  <a:pt x="25399" y="239854"/>
                </a:lnTo>
                <a:lnTo>
                  <a:pt x="63499" y="237744"/>
                </a:lnTo>
                <a:close/>
              </a:path>
              <a:path w="1981200" h="582929">
                <a:moveTo>
                  <a:pt x="114299" y="108204"/>
                </a:moveTo>
                <a:lnTo>
                  <a:pt x="101599" y="97536"/>
                </a:lnTo>
                <a:lnTo>
                  <a:pt x="88899" y="97536"/>
                </a:lnTo>
                <a:lnTo>
                  <a:pt x="88899" y="104394"/>
                </a:lnTo>
                <a:lnTo>
                  <a:pt x="101599" y="103632"/>
                </a:lnTo>
                <a:lnTo>
                  <a:pt x="101599" y="108204"/>
                </a:lnTo>
                <a:lnTo>
                  <a:pt x="114299" y="108204"/>
                </a:lnTo>
                <a:close/>
              </a:path>
              <a:path w="1981200" h="582929">
                <a:moveTo>
                  <a:pt x="101599" y="103632"/>
                </a:moveTo>
                <a:lnTo>
                  <a:pt x="88899" y="104394"/>
                </a:lnTo>
                <a:lnTo>
                  <a:pt x="94672" y="106125"/>
                </a:lnTo>
                <a:lnTo>
                  <a:pt x="101599" y="103632"/>
                </a:lnTo>
                <a:close/>
              </a:path>
              <a:path w="1981200" h="582929">
                <a:moveTo>
                  <a:pt x="94672" y="106125"/>
                </a:moveTo>
                <a:lnTo>
                  <a:pt x="88899" y="104394"/>
                </a:lnTo>
                <a:lnTo>
                  <a:pt x="88899" y="108204"/>
                </a:lnTo>
                <a:lnTo>
                  <a:pt x="94672" y="106125"/>
                </a:lnTo>
                <a:close/>
              </a:path>
              <a:path w="1981200" h="582929">
                <a:moveTo>
                  <a:pt x="101599" y="108204"/>
                </a:moveTo>
                <a:lnTo>
                  <a:pt x="101599" y="103632"/>
                </a:lnTo>
                <a:lnTo>
                  <a:pt x="94672" y="106125"/>
                </a:lnTo>
                <a:lnTo>
                  <a:pt x="101599" y="108204"/>
                </a:lnTo>
                <a:close/>
              </a:path>
              <a:path w="1981200" h="582929">
                <a:moveTo>
                  <a:pt x="266699" y="227838"/>
                </a:moveTo>
                <a:lnTo>
                  <a:pt x="266699" y="220218"/>
                </a:lnTo>
                <a:lnTo>
                  <a:pt x="114299" y="108204"/>
                </a:lnTo>
                <a:lnTo>
                  <a:pt x="101599" y="108204"/>
                </a:lnTo>
                <a:lnTo>
                  <a:pt x="152399" y="150110"/>
                </a:lnTo>
                <a:lnTo>
                  <a:pt x="203199" y="187677"/>
                </a:lnTo>
                <a:lnTo>
                  <a:pt x="253999" y="222504"/>
                </a:lnTo>
                <a:lnTo>
                  <a:pt x="253999" y="227838"/>
                </a:lnTo>
                <a:lnTo>
                  <a:pt x="266699" y="227838"/>
                </a:lnTo>
                <a:close/>
              </a:path>
              <a:path w="1981200" h="582929">
                <a:moveTo>
                  <a:pt x="774699" y="552704"/>
                </a:moveTo>
                <a:lnTo>
                  <a:pt x="736599" y="545078"/>
                </a:lnTo>
                <a:lnTo>
                  <a:pt x="685799" y="534686"/>
                </a:lnTo>
                <a:lnTo>
                  <a:pt x="634999" y="522425"/>
                </a:lnTo>
                <a:lnTo>
                  <a:pt x="584199" y="508230"/>
                </a:lnTo>
                <a:lnTo>
                  <a:pt x="546099" y="492039"/>
                </a:lnTo>
                <a:lnTo>
                  <a:pt x="495299" y="473789"/>
                </a:lnTo>
                <a:lnTo>
                  <a:pt x="457199" y="453418"/>
                </a:lnTo>
                <a:lnTo>
                  <a:pt x="406399" y="430862"/>
                </a:lnTo>
                <a:lnTo>
                  <a:pt x="368299" y="406058"/>
                </a:lnTo>
                <a:lnTo>
                  <a:pt x="330199" y="378944"/>
                </a:lnTo>
                <a:lnTo>
                  <a:pt x="292099" y="349457"/>
                </a:lnTo>
                <a:lnTo>
                  <a:pt x="266699" y="317533"/>
                </a:lnTo>
                <a:lnTo>
                  <a:pt x="241299" y="283110"/>
                </a:lnTo>
                <a:lnTo>
                  <a:pt x="203199" y="246126"/>
                </a:lnTo>
                <a:lnTo>
                  <a:pt x="203199" y="260604"/>
                </a:lnTo>
                <a:lnTo>
                  <a:pt x="215899" y="260604"/>
                </a:lnTo>
                <a:lnTo>
                  <a:pt x="215899" y="273304"/>
                </a:lnTo>
                <a:lnTo>
                  <a:pt x="228599" y="273304"/>
                </a:lnTo>
                <a:lnTo>
                  <a:pt x="228599" y="291770"/>
                </a:lnTo>
                <a:lnTo>
                  <a:pt x="241299" y="298704"/>
                </a:lnTo>
                <a:lnTo>
                  <a:pt x="241299" y="304756"/>
                </a:lnTo>
                <a:lnTo>
                  <a:pt x="253999" y="311404"/>
                </a:lnTo>
                <a:lnTo>
                  <a:pt x="253999" y="324104"/>
                </a:lnTo>
                <a:lnTo>
                  <a:pt x="266699" y="324104"/>
                </a:lnTo>
                <a:lnTo>
                  <a:pt x="279399" y="345664"/>
                </a:lnTo>
                <a:lnTo>
                  <a:pt x="292099" y="354874"/>
                </a:lnTo>
                <a:lnTo>
                  <a:pt x="304799" y="372146"/>
                </a:lnTo>
                <a:lnTo>
                  <a:pt x="330199" y="387604"/>
                </a:lnTo>
                <a:lnTo>
                  <a:pt x="342899" y="399447"/>
                </a:lnTo>
                <a:lnTo>
                  <a:pt x="368299" y="412250"/>
                </a:lnTo>
                <a:lnTo>
                  <a:pt x="406399" y="437367"/>
                </a:lnTo>
                <a:lnTo>
                  <a:pt x="444499" y="459509"/>
                </a:lnTo>
                <a:lnTo>
                  <a:pt x="457199" y="463804"/>
                </a:lnTo>
                <a:lnTo>
                  <a:pt x="495299" y="481166"/>
                </a:lnTo>
                <a:lnTo>
                  <a:pt x="520699" y="493502"/>
                </a:lnTo>
                <a:lnTo>
                  <a:pt x="558799" y="501904"/>
                </a:lnTo>
                <a:lnTo>
                  <a:pt x="571499" y="511710"/>
                </a:lnTo>
                <a:lnTo>
                  <a:pt x="584199" y="515593"/>
                </a:lnTo>
                <a:lnTo>
                  <a:pt x="634999" y="529927"/>
                </a:lnTo>
                <a:lnTo>
                  <a:pt x="685799" y="542308"/>
                </a:lnTo>
                <a:lnTo>
                  <a:pt x="723899" y="552704"/>
                </a:lnTo>
                <a:lnTo>
                  <a:pt x="774699" y="552704"/>
                </a:lnTo>
                <a:close/>
              </a:path>
              <a:path w="1981200" h="582929">
                <a:moveTo>
                  <a:pt x="1030784" y="571312"/>
                </a:moveTo>
                <a:lnTo>
                  <a:pt x="965199" y="571185"/>
                </a:lnTo>
                <a:lnTo>
                  <a:pt x="927099" y="569201"/>
                </a:lnTo>
                <a:lnTo>
                  <a:pt x="876299" y="565661"/>
                </a:lnTo>
                <a:lnTo>
                  <a:pt x="825499" y="560502"/>
                </a:lnTo>
                <a:lnTo>
                  <a:pt x="787399" y="553662"/>
                </a:lnTo>
                <a:lnTo>
                  <a:pt x="774699" y="552704"/>
                </a:lnTo>
                <a:lnTo>
                  <a:pt x="749299" y="552704"/>
                </a:lnTo>
                <a:lnTo>
                  <a:pt x="800099" y="563677"/>
                </a:lnTo>
                <a:lnTo>
                  <a:pt x="825499" y="568402"/>
                </a:lnTo>
                <a:lnTo>
                  <a:pt x="876299" y="573643"/>
                </a:lnTo>
                <a:lnTo>
                  <a:pt x="927099" y="577267"/>
                </a:lnTo>
                <a:lnTo>
                  <a:pt x="930199" y="577472"/>
                </a:lnTo>
                <a:lnTo>
                  <a:pt x="965199" y="576072"/>
                </a:lnTo>
                <a:lnTo>
                  <a:pt x="1028699" y="572643"/>
                </a:lnTo>
                <a:lnTo>
                  <a:pt x="1028699" y="571500"/>
                </a:lnTo>
                <a:lnTo>
                  <a:pt x="1030784" y="571312"/>
                </a:lnTo>
                <a:close/>
              </a:path>
              <a:path w="1981200" h="582929">
                <a:moveTo>
                  <a:pt x="863599" y="578104"/>
                </a:moveTo>
                <a:lnTo>
                  <a:pt x="850899" y="577926"/>
                </a:lnTo>
                <a:lnTo>
                  <a:pt x="850899" y="578104"/>
                </a:lnTo>
                <a:lnTo>
                  <a:pt x="863599" y="578104"/>
                </a:lnTo>
                <a:close/>
              </a:path>
              <a:path w="1981200" h="582929">
                <a:moveTo>
                  <a:pt x="939799" y="578104"/>
                </a:moveTo>
                <a:lnTo>
                  <a:pt x="930199" y="577472"/>
                </a:lnTo>
                <a:lnTo>
                  <a:pt x="927099" y="577596"/>
                </a:lnTo>
                <a:lnTo>
                  <a:pt x="901699" y="578104"/>
                </a:lnTo>
                <a:lnTo>
                  <a:pt x="939799" y="578104"/>
                </a:lnTo>
                <a:close/>
              </a:path>
              <a:path w="1981200" h="582929">
                <a:moveTo>
                  <a:pt x="1011639" y="579661"/>
                </a:moveTo>
                <a:lnTo>
                  <a:pt x="1003299" y="579852"/>
                </a:lnTo>
                <a:lnTo>
                  <a:pt x="1010957" y="579904"/>
                </a:lnTo>
                <a:lnTo>
                  <a:pt x="1011639" y="579661"/>
                </a:lnTo>
                <a:close/>
              </a:path>
              <a:path w="1981200" h="582929">
                <a:moveTo>
                  <a:pt x="1092199" y="578104"/>
                </a:moveTo>
                <a:lnTo>
                  <a:pt x="1079499" y="578104"/>
                </a:lnTo>
                <a:lnTo>
                  <a:pt x="1054099" y="579120"/>
                </a:lnTo>
                <a:lnTo>
                  <a:pt x="1033156" y="579570"/>
                </a:lnTo>
                <a:lnTo>
                  <a:pt x="1028699" y="579882"/>
                </a:lnTo>
                <a:lnTo>
                  <a:pt x="1028699" y="579665"/>
                </a:lnTo>
                <a:lnTo>
                  <a:pt x="1015999" y="579938"/>
                </a:lnTo>
                <a:lnTo>
                  <a:pt x="1010957" y="579904"/>
                </a:lnTo>
                <a:lnTo>
                  <a:pt x="1003299" y="582639"/>
                </a:lnTo>
                <a:lnTo>
                  <a:pt x="1092199" y="578104"/>
                </a:lnTo>
                <a:close/>
              </a:path>
              <a:path w="1981200" h="582929">
                <a:moveTo>
                  <a:pt x="1041711" y="578971"/>
                </a:moveTo>
                <a:lnTo>
                  <a:pt x="1011639" y="579661"/>
                </a:lnTo>
                <a:lnTo>
                  <a:pt x="1010957" y="579904"/>
                </a:lnTo>
                <a:lnTo>
                  <a:pt x="1015999" y="579938"/>
                </a:lnTo>
                <a:lnTo>
                  <a:pt x="1033156" y="579570"/>
                </a:lnTo>
                <a:lnTo>
                  <a:pt x="1041711" y="578971"/>
                </a:lnTo>
                <a:close/>
              </a:path>
              <a:path w="1981200" h="582929">
                <a:moveTo>
                  <a:pt x="1028699" y="579269"/>
                </a:moveTo>
                <a:lnTo>
                  <a:pt x="1028699" y="578104"/>
                </a:lnTo>
                <a:lnTo>
                  <a:pt x="1015999" y="578104"/>
                </a:lnTo>
                <a:lnTo>
                  <a:pt x="1011639" y="579661"/>
                </a:lnTo>
                <a:lnTo>
                  <a:pt x="1028699" y="579269"/>
                </a:lnTo>
                <a:close/>
              </a:path>
              <a:path w="1981200" h="582929">
                <a:moveTo>
                  <a:pt x="1140138" y="566712"/>
                </a:moveTo>
                <a:lnTo>
                  <a:pt x="1130299" y="567467"/>
                </a:lnTo>
                <a:lnTo>
                  <a:pt x="1092199" y="569214"/>
                </a:lnTo>
                <a:lnTo>
                  <a:pt x="1028699" y="572643"/>
                </a:lnTo>
                <a:lnTo>
                  <a:pt x="1028699" y="578104"/>
                </a:lnTo>
                <a:lnTo>
                  <a:pt x="1054099" y="578104"/>
                </a:lnTo>
                <a:lnTo>
                  <a:pt x="1079499" y="575310"/>
                </a:lnTo>
                <a:lnTo>
                  <a:pt x="1117599" y="570578"/>
                </a:lnTo>
                <a:lnTo>
                  <a:pt x="1140138" y="566712"/>
                </a:lnTo>
                <a:close/>
              </a:path>
              <a:path w="1981200" h="582929">
                <a:moveTo>
                  <a:pt x="1206499" y="552704"/>
                </a:moveTo>
                <a:lnTo>
                  <a:pt x="1168399" y="552704"/>
                </a:lnTo>
                <a:lnTo>
                  <a:pt x="1155699" y="555879"/>
                </a:lnTo>
                <a:lnTo>
                  <a:pt x="1117599" y="562294"/>
                </a:lnTo>
                <a:lnTo>
                  <a:pt x="1079499" y="566928"/>
                </a:lnTo>
                <a:lnTo>
                  <a:pt x="1030784" y="571312"/>
                </a:lnTo>
                <a:lnTo>
                  <a:pt x="1054099" y="570738"/>
                </a:lnTo>
                <a:lnTo>
                  <a:pt x="1092199" y="569214"/>
                </a:lnTo>
                <a:lnTo>
                  <a:pt x="1130299" y="567467"/>
                </a:lnTo>
                <a:lnTo>
                  <a:pt x="1140138" y="566712"/>
                </a:lnTo>
                <a:lnTo>
                  <a:pt x="1155699" y="564042"/>
                </a:lnTo>
                <a:lnTo>
                  <a:pt x="1181099" y="560503"/>
                </a:lnTo>
                <a:lnTo>
                  <a:pt x="1206499" y="552704"/>
                </a:lnTo>
                <a:close/>
              </a:path>
              <a:path w="1981200" h="582929">
                <a:moveTo>
                  <a:pt x="1079499" y="578104"/>
                </a:moveTo>
                <a:lnTo>
                  <a:pt x="1041711" y="578971"/>
                </a:lnTo>
                <a:lnTo>
                  <a:pt x="1033156" y="579570"/>
                </a:lnTo>
                <a:lnTo>
                  <a:pt x="1054099" y="579120"/>
                </a:lnTo>
                <a:lnTo>
                  <a:pt x="1079499" y="578104"/>
                </a:lnTo>
                <a:close/>
              </a:path>
              <a:path w="1981200" h="582929">
                <a:moveTo>
                  <a:pt x="1079499" y="578104"/>
                </a:moveTo>
                <a:lnTo>
                  <a:pt x="1054099" y="578104"/>
                </a:lnTo>
                <a:lnTo>
                  <a:pt x="1041711" y="578971"/>
                </a:lnTo>
                <a:lnTo>
                  <a:pt x="1079499" y="578104"/>
                </a:lnTo>
                <a:close/>
              </a:path>
              <a:path w="1981200" h="582929">
                <a:moveTo>
                  <a:pt x="1092199" y="578104"/>
                </a:moveTo>
                <a:lnTo>
                  <a:pt x="1092199" y="577596"/>
                </a:lnTo>
                <a:lnTo>
                  <a:pt x="1079499" y="578104"/>
                </a:lnTo>
                <a:lnTo>
                  <a:pt x="1092199" y="578104"/>
                </a:lnTo>
                <a:close/>
              </a:path>
              <a:path w="1981200" h="582929">
                <a:moveTo>
                  <a:pt x="1155699" y="565517"/>
                </a:moveTo>
                <a:lnTo>
                  <a:pt x="1140138" y="566712"/>
                </a:lnTo>
                <a:lnTo>
                  <a:pt x="1117599" y="570578"/>
                </a:lnTo>
                <a:lnTo>
                  <a:pt x="1092199" y="573732"/>
                </a:lnTo>
                <a:lnTo>
                  <a:pt x="1092199" y="577596"/>
                </a:lnTo>
                <a:lnTo>
                  <a:pt x="1130299" y="575816"/>
                </a:lnTo>
                <a:lnTo>
                  <a:pt x="1155699" y="565517"/>
                </a:lnTo>
                <a:close/>
              </a:path>
              <a:path w="1981200" h="582929">
                <a:moveTo>
                  <a:pt x="1841499" y="108204"/>
                </a:moveTo>
                <a:lnTo>
                  <a:pt x="1828799" y="108204"/>
                </a:lnTo>
                <a:lnTo>
                  <a:pt x="1828799" y="123263"/>
                </a:lnTo>
                <a:lnTo>
                  <a:pt x="1816099" y="163618"/>
                </a:lnTo>
                <a:lnTo>
                  <a:pt x="1790699" y="201995"/>
                </a:lnTo>
                <a:lnTo>
                  <a:pt x="1765299" y="238404"/>
                </a:lnTo>
                <a:lnTo>
                  <a:pt x="1739899" y="272857"/>
                </a:lnTo>
                <a:lnTo>
                  <a:pt x="1714499" y="305364"/>
                </a:lnTo>
                <a:lnTo>
                  <a:pt x="1676399" y="335937"/>
                </a:lnTo>
                <a:lnTo>
                  <a:pt x="1638299" y="364586"/>
                </a:lnTo>
                <a:lnTo>
                  <a:pt x="1600199" y="391322"/>
                </a:lnTo>
                <a:lnTo>
                  <a:pt x="1562099" y="416156"/>
                </a:lnTo>
                <a:lnTo>
                  <a:pt x="1511299" y="439100"/>
                </a:lnTo>
                <a:lnTo>
                  <a:pt x="1473199" y="460163"/>
                </a:lnTo>
                <a:lnTo>
                  <a:pt x="1422399" y="479357"/>
                </a:lnTo>
                <a:lnTo>
                  <a:pt x="1384299" y="496693"/>
                </a:lnTo>
                <a:lnTo>
                  <a:pt x="1333499" y="512181"/>
                </a:lnTo>
                <a:lnTo>
                  <a:pt x="1282699" y="525833"/>
                </a:lnTo>
                <a:lnTo>
                  <a:pt x="1244599" y="537659"/>
                </a:lnTo>
                <a:lnTo>
                  <a:pt x="1193799" y="547671"/>
                </a:lnTo>
                <a:lnTo>
                  <a:pt x="1168399" y="552704"/>
                </a:lnTo>
                <a:lnTo>
                  <a:pt x="1219199" y="552704"/>
                </a:lnTo>
                <a:lnTo>
                  <a:pt x="1244599" y="545515"/>
                </a:lnTo>
                <a:lnTo>
                  <a:pt x="1295399" y="533500"/>
                </a:lnTo>
                <a:lnTo>
                  <a:pt x="1320799" y="524582"/>
                </a:lnTo>
                <a:lnTo>
                  <a:pt x="1333499" y="514604"/>
                </a:lnTo>
                <a:lnTo>
                  <a:pt x="1396999" y="497588"/>
                </a:lnTo>
                <a:lnTo>
                  <a:pt x="1435099" y="486306"/>
                </a:lnTo>
                <a:lnTo>
                  <a:pt x="1447799" y="476174"/>
                </a:lnTo>
                <a:lnTo>
                  <a:pt x="1473199" y="463804"/>
                </a:lnTo>
                <a:lnTo>
                  <a:pt x="1485899" y="459238"/>
                </a:lnTo>
                <a:lnTo>
                  <a:pt x="1523999" y="445435"/>
                </a:lnTo>
                <a:lnTo>
                  <a:pt x="1562099" y="422143"/>
                </a:lnTo>
                <a:lnTo>
                  <a:pt x="1600199" y="396929"/>
                </a:lnTo>
                <a:lnTo>
                  <a:pt x="1650999" y="369784"/>
                </a:lnTo>
                <a:lnTo>
                  <a:pt x="1689099" y="340694"/>
                </a:lnTo>
                <a:lnTo>
                  <a:pt x="1701799" y="320964"/>
                </a:lnTo>
                <a:lnTo>
                  <a:pt x="1714499" y="311404"/>
                </a:lnTo>
                <a:lnTo>
                  <a:pt x="1752599" y="276634"/>
                </a:lnTo>
                <a:lnTo>
                  <a:pt x="1777999" y="247911"/>
                </a:lnTo>
                <a:lnTo>
                  <a:pt x="1803399" y="209804"/>
                </a:lnTo>
                <a:lnTo>
                  <a:pt x="1828799" y="133604"/>
                </a:lnTo>
                <a:lnTo>
                  <a:pt x="1841499" y="108204"/>
                </a:lnTo>
                <a:close/>
              </a:path>
              <a:path w="1981200" h="582929">
                <a:moveTo>
                  <a:pt x="1204628" y="568623"/>
                </a:moveTo>
                <a:lnTo>
                  <a:pt x="1168399" y="572899"/>
                </a:lnTo>
                <a:lnTo>
                  <a:pt x="1181099" y="571507"/>
                </a:lnTo>
                <a:lnTo>
                  <a:pt x="1204628" y="568623"/>
                </a:lnTo>
                <a:close/>
              </a:path>
              <a:path w="1981200" h="582929">
                <a:moveTo>
                  <a:pt x="1231899" y="565404"/>
                </a:moveTo>
                <a:lnTo>
                  <a:pt x="1219199" y="566836"/>
                </a:lnTo>
                <a:lnTo>
                  <a:pt x="1204628" y="568623"/>
                </a:lnTo>
                <a:lnTo>
                  <a:pt x="1231899" y="565404"/>
                </a:lnTo>
                <a:close/>
              </a:path>
              <a:path w="1981200" h="582929">
                <a:moveTo>
                  <a:pt x="1308099" y="552704"/>
                </a:moveTo>
                <a:lnTo>
                  <a:pt x="1295399" y="552704"/>
                </a:lnTo>
                <a:lnTo>
                  <a:pt x="1257299" y="561671"/>
                </a:lnTo>
                <a:lnTo>
                  <a:pt x="1269999" y="560515"/>
                </a:lnTo>
                <a:lnTo>
                  <a:pt x="1308099" y="552704"/>
                </a:lnTo>
                <a:close/>
              </a:path>
              <a:path w="1981200" h="582929">
                <a:moveTo>
                  <a:pt x="1523999" y="491892"/>
                </a:moveTo>
                <a:lnTo>
                  <a:pt x="1473199" y="510154"/>
                </a:lnTo>
                <a:lnTo>
                  <a:pt x="1498599" y="503483"/>
                </a:lnTo>
                <a:lnTo>
                  <a:pt x="1523999" y="491892"/>
                </a:lnTo>
                <a:close/>
              </a:path>
              <a:path w="1981200" h="582929">
                <a:moveTo>
                  <a:pt x="1600199" y="460694"/>
                </a:moveTo>
                <a:lnTo>
                  <a:pt x="1587499" y="463804"/>
                </a:lnTo>
                <a:lnTo>
                  <a:pt x="1562099" y="477376"/>
                </a:lnTo>
                <a:lnTo>
                  <a:pt x="1587499" y="468445"/>
                </a:lnTo>
                <a:lnTo>
                  <a:pt x="1600199" y="460694"/>
                </a:lnTo>
                <a:close/>
              </a:path>
              <a:path w="1981200" h="582929">
                <a:moveTo>
                  <a:pt x="1777999" y="365823"/>
                </a:moveTo>
                <a:lnTo>
                  <a:pt x="1752599" y="376567"/>
                </a:lnTo>
                <a:lnTo>
                  <a:pt x="1714499" y="402310"/>
                </a:lnTo>
                <a:lnTo>
                  <a:pt x="1676399" y="426191"/>
                </a:lnTo>
                <a:lnTo>
                  <a:pt x="1676399" y="429097"/>
                </a:lnTo>
                <a:lnTo>
                  <a:pt x="1777999" y="365823"/>
                </a:lnTo>
                <a:close/>
              </a:path>
              <a:path w="1981200" h="582929">
                <a:moveTo>
                  <a:pt x="1841499" y="108204"/>
                </a:moveTo>
                <a:lnTo>
                  <a:pt x="1841499" y="80919"/>
                </a:lnTo>
                <a:lnTo>
                  <a:pt x="1828799" y="108204"/>
                </a:lnTo>
                <a:lnTo>
                  <a:pt x="1841499" y="108204"/>
                </a:lnTo>
                <a:close/>
              </a:path>
              <a:path w="1981200" h="582929">
                <a:moveTo>
                  <a:pt x="1829083" y="319183"/>
                </a:moveTo>
                <a:lnTo>
                  <a:pt x="1828799" y="319417"/>
                </a:lnTo>
                <a:lnTo>
                  <a:pt x="1828799" y="319763"/>
                </a:lnTo>
                <a:lnTo>
                  <a:pt x="1829083" y="319183"/>
                </a:lnTo>
                <a:close/>
              </a:path>
              <a:path w="1981200" h="582929">
                <a:moveTo>
                  <a:pt x="1981199" y="57911"/>
                </a:moveTo>
                <a:lnTo>
                  <a:pt x="1981199" y="8352"/>
                </a:lnTo>
                <a:lnTo>
                  <a:pt x="1829083" y="319183"/>
                </a:lnTo>
                <a:lnTo>
                  <a:pt x="1866899" y="287972"/>
                </a:lnTo>
                <a:lnTo>
                  <a:pt x="1892299" y="254589"/>
                </a:lnTo>
                <a:lnTo>
                  <a:pt x="1917699" y="219247"/>
                </a:lnTo>
                <a:lnTo>
                  <a:pt x="1943099" y="181927"/>
                </a:lnTo>
                <a:lnTo>
                  <a:pt x="1955799" y="142611"/>
                </a:lnTo>
                <a:lnTo>
                  <a:pt x="1968499" y="101279"/>
                </a:lnTo>
                <a:lnTo>
                  <a:pt x="1981199" y="57911"/>
                </a:lnTo>
                <a:close/>
              </a:path>
              <a:path w="1981200" h="582929">
                <a:moveTo>
                  <a:pt x="1981199" y="6604"/>
                </a:moveTo>
                <a:lnTo>
                  <a:pt x="1981199" y="0"/>
                </a:lnTo>
                <a:lnTo>
                  <a:pt x="1854199" y="6857"/>
                </a:lnTo>
                <a:lnTo>
                  <a:pt x="1841499" y="8381"/>
                </a:lnTo>
                <a:lnTo>
                  <a:pt x="1841499" y="95504"/>
                </a:lnTo>
                <a:lnTo>
                  <a:pt x="1854199" y="44704"/>
                </a:lnTo>
                <a:lnTo>
                  <a:pt x="1854199" y="15239"/>
                </a:lnTo>
                <a:lnTo>
                  <a:pt x="1917699" y="11712"/>
                </a:lnTo>
                <a:lnTo>
                  <a:pt x="1955799" y="6604"/>
                </a:lnTo>
                <a:lnTo>
                  <a:pt x="1981199" y="660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5398274" y="5409438"/>
            <a:ext cx="1054595" cy="480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6438404" y="5311902"/>
            <a:ext cx="943343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5392927" y="5306567"/>
            <a:ext cx="1992630" cy="587375"/>
          </a:xfrm>
          <a:custGeom>
            <a:avLst/>
            <a:gdLst/>
            <a:ahLst/>
            <a:cxnLst/>
            <a:rect l="l" t="t" r="r" b="b"/>
            <a:pathLst>
              <a:path w="1992629" h="587375">
                <a:moveTo>
                  <a:pt x="270509" y="223266"/>
                </a:moveTo>
                <a:lnTo>
                  <a:pt x="269747" y="220980"/>
                </a:lnTo>
                <a:lnTo>
                  <a:pt x="268223" y="220218"/>
                </a:lnTo>
                <a:lnTo>
                  <a:pt x="102107" y="97536"/>
                </a:lnTo>
                <a:lnTo>
                  <a:pt x="101345" y="97536"/>
                </a:lnTo>
                <a:lnTo>
                  <a:pt x="99821" y="96774"/>
                </a:lnTo>
                <a:lnTo>
                  <a:pt x="99059" y="96774"/>
                </a:lnTo>
                <a:lnTo>
                  <a:pt x="97535" y="97536"/>
                </a:lnTo>
                <a:lnTo>
                  <a:pt x="96773" y="97536"/>
                </a:lnTo>
                <a:lnTo>
                  <a:pt x="96011" y="99060"/>
                </a:lnTo>
                <a:lnTo>
                  <a:pt x="761" y="234696"/>
                </a:lnTo>
                <a:lnTo>
                  <a:pt x="0" y="236220"/>
                </a:lnTo>
                <a:lnTo>
                  <a:pt x="0" y="237744"/>
                </a:lnTo>
                <a:lnTo>
                  <a:pt x="1523" y="240792"/>
                </a:lnTo>
                <a:lnTo>
                  <a:pt x="3047" y="241554"/>
                </a:lnTo>
                <a:lnTo>
                  <a:pt x="4571" y="241554"/>
                </a:lnTo>
                <a:lnTo>
                  <a:pt x="4571" y="233172"/>
                </a:lnTo>
                <a:lnTo>
                  <a:pt x="12216" y="232722"/>
                </a:lnTo>
                <a:lnTo>
                  <a:pt x="96773" y="112312"/>
                </a:lnTo>
                <a:lnTo>
                  <a:pt x="96773" y="104394"/>
                </a:lnTo>
                <a:lnTo>
                  <a:pt x="102869" y="103632"/>
                </a:lnTo>
                <a:lnTo>
                  <a:pt x="102869" y="108896"/>
                </a:lnTo>
                <a:lnTo>
                  <a:pt x="253327" y="220013"/>
                </a:lnTo>
                <a:lnTo>
                  <a:pt x="265175" y="219456"/>
                </a:lnTo>
                <a:lnTo>
                  <a:pt x="265175" y="227873"/>
                </a:lnTo>
                <a:lnTo>
                  <a:pt x="267461" y="227838"/>
                </a:lnTo>
                <a:lnTo>
                  <a:pt x="268985" y="226314"/>
                </a:lnTo>
                <a:lnTo>
                  <a:pt x="270509" y="223266"/>
                </a:lnTo>
                <a:close/>
              </a:path>
              <a:path w="1992629" h="587375">
                <a:moveTo>
                  <a:pt x="12216" y="232722"/>
                </a:moveTo>
                <a:lnTo>
                  <a:pt x="4571" y="233172"/>
                </a:lnTo>
                <a:lnTo>
                  <a:pt x="7619" y="239268"/>
                </a:lnTo>
                <a:lnTo>
                  <a:pt x="12216" y="232722"/>
                </a:lnTo>
                <a:close/>
              </a:path>
              <a:path w="1992629" h="587375">
                <a:moveTo>
                  <a:pt x="1103375" y="577596"/>
                </a:moveTo>
                <a:lnTo>
                  <a:pt x="1064513" y="579120"/>
                </a:lnTo>
                <a:lnTo>
                  <a:pt x="1041823" y="579549"/>
                </a:lnTo>
                <a:lnTo>
                  <a:pt x="1038605" y="579882"/>
                </a:lnTo>
                <a:lnTo>
                  <a:pt x="1038556" y="579610"/>
                </a:lnTo>
                <a:lnTo>
                  <a:pt x="1021227" y="579938"/>
                </a:lnTo>
                <a:lnTo>
                  <a:pt x="976281" y="579343"/>
                </a:lnTo>
                <a:lnTo>
                  <a:pt x="935492" y="577515"/>
                </a:lnTo>
                <a:lnTo>
                  <a:pt x="933449" y="577596"/>
                </a:lnTo>
                <a:lnTo>
                  <a:pt x="889144" y="578404"/>
                </a:lnTo>
                <a:lnTo>
                  <a:pt x="843208" y="577734"/>
                </a:lnTo>
                <a:lnTo>
                  <a:pt x="795935" y="575516"/>
                </a:lnTo>
                <a:lnTo>
                  <a:pt x="747619" y="571681"/>
                </a:lnTo>
                <a:lnTo>
                  <a:pt x="698554" y="566160"/>
                </a:lnTo>
                <a:lnTo>
                  <a:pt x="649034" y="558882"/>
                </a:lnTo>
                <a:lnTo>
                  <a:pt x="599352" y="549778"/>
                </a:lnTo>
                <a:lnTo>
                  <a:pt x="549802" y="538779"/>
                </a:lnTo>
                <a:lnTo>
                  <a:pt x="500679" y="525815"/>
                </a:lnTo>
                <a:lnTo>
                  <a:pt x="452275" y="510816"/>
                </a:lnTo>
                <a:lnTo>
                  <a:pt x="404886" y="493713"/>
                </a:lnTo>
                <a:lnTo>
                  <a:pt x="358804" y="474436"/>
                </a:lnTo>
                <a:lnTo>
                  <a:pt x="314324" y="452917"/>
                </a:lnTo>
                <a:lnTo>
                  <a:pt x="271740" y="429084"/>
                </a:lnTo>
                <a:lnTo>
                  <a:pt x="231345" y="402869"/>
                </a:lnTo>
                <a:lnTo>
                  <a:pt x="193433" y="374203"/>
                </a:lnTo>
                <a:lnTo>
                  <a:pt x="158298" y="343014"/>
                </a:lnTo>
                <a:lnTo>
                  <a:pt x="126235" y="309235"/>
                </a:lnTo>
                <a:lnTo>
                  <a:pt x="97535" y="272796"/>
                </a:lnTo>
                <a:lnTo>
                  <a:pt x="73151" y="231648"/>
                </a:lnTo>
                <a:lnTo>
                  <a:pt x="72389" y="230124"/>
                </a:lnTo>
                <a:lnTo>
                  <a:pt x="70865" y="229362"/>
                </a:lnTo>
                <a:lnTo>
                  <a:pt x="67596" y="229464"/>
                </a:lnTo>
                <a:lnTo>
                  <a:pt x="12216" y="232722"/>
                </a:lnTo>
                <a:lnTo>
                  <a:pt x="7619" y="239268"/>
                </a:lnTo>
                <a:lnTo>
                  <a:pt x="4571" y="233172"/>
                </a:lnTo>
                <a:lnTo>
                  <a:pt x="4571" y="241554"/>
                </a:lnTo>
                <a:lnTo>
                  <a:pt x="66293" y="237965"/>
                </a:lnTo>
                <a:lnTo>
                  <a:pt x="66293" y="235458"/>
                </a:lnTo>
                <a:lnTo>
                  <a:pt x="70103" y="237744"/>
                </a:lnTo>
                <a:lnTo>
                  <a:pt x="70103" y="242570"/>
                </a:lnTo>
                <a:lnTo>
                  <a:pt x="77723" y="256794"/>
                </a:lnTo>
                <a:lnTo>
                  <a:pt x="119154" y="313769"/>
                </a:lnTo>
                <a:lnTo>
                  <a:pt x="150941" y="347559"/>
                </a:lnTo>
                <a:lnTo>
                  <a:pt x="185761" y="378804"/>
                </a:lnTo>
                <a:lnTo>
                  <a:pt x="223336" y="407570"/>
                </a:lnTo>
                <a:lnTo>
                  <a:pt x="263390" y="433922"/>
                </a:lnTo>
                <a:lnTo>
                  <a:pt x="305645" y="457928"/>
                </a:lnTo>
                <a:lnTo>
                  <a:pt x="349824" y="479652"/>
                </a:lnTo>
                <a:lnTo>
                  <a:pt x="395650" y="499160"/>
                </a:lnTo>
                <a:lnTo>
                  <a:pt x="442845" y="516519"/>
                </a:lnTo>
                <a:lnTo>
                  <a:pt x="491132" y="531795"/>
                </a:lnTo>
                <a:lnTo>
                  <a:pt x="540234" y="545052"/>
                </a:lnTo>
                <a:lnTo>
                  <a:pt x="589874" y="556358"/>
                </a:lnTo>
                <a:lnTo>
                  <a:pt x="639774" y="565778"/>
                </a:lnTo>
                <a:lnTo>
                  <a:pt x="689657" y="573379"/>
                </a:lnTo>
                <a:lnTo>
                  <a:pt x="739246" y="579225"/>
                </a:lnTo>
                <a:lnTo>
                  <a:pt x="788264" y="583383"/>
                </a:lnTo>
                <a:lnTo>
                  <a:pt x="834332" y="585809"/>
                </a:lnTo>
                <a:lnTo>
                  <a:pt x="882549" y="586880"/>
                </a:lnTo>
                <a:lnTo>
                  <a:pt x="889144" y="586835"/>
                </a:lnTo>
                <a:lnTo>
                  <a:pt x="929114" y="586388"/>
                </a:lnTo>
                <a:lnTo>
                  <a:pt x="973073" y="584454"/>
                </a:lnTo>
                <a:lnTo>
                  <a:pt x="1103375" y="577596"/>
                </a:lnTo>
                <a:close/>
              </a:path>
              <a:path w="1992629" h="587375">
                <a:moveTo>
                  <a:pt x="70103" y="237744"/>
                </a:moveTo>
                <a:lnTo>
                  <a:pt x="66293" y="235458"/>
                </a:lnTo>
                <a:lnTo>
                  <a:pt x="67596" y="237889"/>
                </a:lnTo>
                <a:lnTo>
                  <a:pt x="70103" y="237744"/>
                </a:lnTo>
                <a:close/>
              </a:path>
              <a:path w="1992629" h="587375">
                <a:moveTo>
                  <a:pt x="67596" y="237889"/>
                </a:moveTo>
                <a:lnTo>
                  <a:pt x="66293" y="235458"/>
                </a:lnTo>
                <a:lnTo>
                  <a:pt x="66293" y="237965"/>
                </a:lnTo>
                <a:lnTo>
                  <a:pt x="67596" y="237889"/>
                </a:lnTo>
                <a:close/>
              </a:path>
              <a:path w="1992629" h="587375">
                <a:moveTo>
                  <a:pt x="70103" y="242570"/>
                </a:moveTo>
                <a:lnTo>
                  <a:pt x="70103" y="237744"/>
                </a:lnTo>
                <a:lnTo>
                  <a:pt x="67596" y="237889"/>
                </a:lnTo>
                <a:lnTo>
                  <a:pt x="70103" y="242570"/>
                </a:lnTo>
                <a:close/>
              </a:path>
              <a:path w="1992629" h="587375">
                <a:moveTo>
                  <a:pt x="102869" y="103632"/>
                </a:moveTo>
                <a:lnTo>
                  <a:pt x="96773" y="104394"/>
                </a:lnTo>
                <a:lnTo>
                  <a:pt x="100435" y="107098"/>
                </a:lnTo>
                <a:lnTo>
                  <a:pt x="102869" y="103632"/>
                </a:lnTo>
                <a:close/>
              </a:path>
              <a:path w="1992629" h="587375">
                <a:moveTo>
                  <a:pt x="100435" y="107098"/>
                </a:moveTo>
                <a:lnTo>
                  <a:pt x="96773" y="104394"/>
                </a:lnTo>
                <a:lnTo>
                  <a:pt x="96773" y="112312"/>
                </a:lnTo>
                <a:lnTo>
                  <a:pt x="100435" y="107098"/>
                </a:lnTo>
                <a:close/>
              </a:path>
              <a:path w="1992629" h="587375">
                <a:moveTo>
                  <a:pt x="102869" y="108896"/>
                </a:moveTo>
                <a:lnTo>
                  <a:pt x="102869" y="103632"/>
                </a:lnTo>
                <a:lnTo>
                  <a:pt x="100435" y="107098"/>
                </a:lnTo>
                <a:lnTo>
                  <a:pt x="102869" y="108896"/>
                </a:lnTo>
                <a:close/>
              </a:path>
              <a:path w="1992629" h="587375">
                <a:moveTo>
                  <a:pt x="265175" y="227873"/>
                </a:moveTo>
                <a:lnTo>
                  <a:pt x="265175" y="219456"/>
                </a:lnTo>
                <a:lnTo>
                  <a:pt x="262889" y="227076"/>
                </a:lnTo>
                <a:lnTo>
                  <a:pt x="253327" y="220013"/>
                </a:lnTo>
                <a:lnTo>
                  <a:pt x="200405" y="222504"/>
                </a:lnTo>
                <a:lnTo>
                  <a:pt x="197357" y="224028"/>
                </a:lnTo>
                <a:lnTo>
                  <a:pt x="196595" y="224790"/>
                </a:lnTo>
                <a:lnTo>
                  <a:pt x="195833" y="226314"/>
                </a:lnTo>
                <a:lnTo>
                  <a:pt x="195833" y="227838"/>
                </a:lnTo>
                <a:lnTo>
                  <a:pt x="196595" y="229362"/>
                </a:lnTo>
                <a:lnTo>
                  <a:pt x="200405" y="236220"/>
                </a:lnTo>
                <a:lnTo>
                  <a:pt x="200405" y="230886"/>
                </a:lnTo>
                <a:lnTo>
                  <a:pt x="204215" y="224790"/>
                </a:lnTo>
                <a:lnTo>
                  <a:pt x="207309" y="230564"/>
                </a:lnTo>
                <a:lnTo>
                  <a:pt x="265175" y="227873"/>
                </a:lnTo>
                <a:close/>
              </a:path>
              <a:path w="1992629" h="587375">
                <a:moveTo>
                  <a:pt x="207309" y="230564"/>
                </a:moveTo>
                <a:lnTo>
                  <a:pt x="204215" y="224790"/>
                </a:lnTo>
                <a:lnTo>
                  <a:pt x="200405" y="230886"/>
                </a:lnTo>
                <a:lnTo>
                  <a:pt x="207309" y="230564"/>
                </a:lnTo>
                <a:close/>
              </a:path>
              <a:path w="1992629" h="587375">
                <a:moveTo>
                  <a:pt x="1039018" y="571299"/>
                </a:moveTo>
                <a:lnTo>
                  <a:pt x="977579" y="571185"/>
                </a:lnTo>
                <a:lnTo>
                  <a:pt x="931812" y="569201"/>
                </a:lnTo>
                <a:lnTo>
                  <a:pt x="884900" y="565661"/>
                </a:lnTo>
                <a:lnTo>
                  <a:pt x="837132" y="560502"/>
                </a:lnTo>
                <a:lnTo>
                  <a:pt x="788800" y="553662"/>
                </a:lnTo>
                <a:lnTo>
                  <a:pt x="740194" y="545078"/>
                </a:lnTo>
                <a:lnTo>
                  <a:pt x="691605" y="534686"/>
                </a:lnTo>
                <a:lnTo>
                  <a:pt x="643324" y="522425"/>
                </a:lnTo>
                <a:lnTo>
                  <a:pt x="595641" y="508230"/>
                </a:lnTo>
                <a:lnTo>
                  <a:pt x="548846" y="492039"/>
                </a:lnTo>
                <a:lnTo>
                  <a:pt x="503231" y="473789"/>
                </a:lnTo>
                <a:lnTo>
                  <a:pt x="459086" y="453418"/>
                </a:lnTo>
                <a:lnTo>
                  <a:pt x="416702" y="430862"/>
                </a:lnTo>
                <a:lnTo>
                  <a:pt x="376369" y="406058"/>
                </a:lnTo>
                <a:lnTo>
                  <a:pt x="338377" y="378944"/>
                </a:lnTo>
                <a:lnTo>
                  <a:pt x="303019" y="349457"/>
                </a:lnTo>
                <a:lnTo>
                  <a:pt x="270509" y="317445"/>
                </a:lnTo>
                <a:lnTo>
                  <a:pt x="241362" y="283110"/>
                </a:lnTo>
                <a:lnTo>
                  <a:pt x="215645" y="246126"/>
                </a:lnTo>
                <a:lnTo>
                  <a:pt x="207309" y="230564"/>
                </a:lnTo>
                <a:lnTo>
                  <a:pt x="200405" y="230886"/>
                </a:lnTo>
                <a:lnTo>
                  <a:pt x="200405" y="236220"/>
                </a:lnTo>
                <a:lnTo>
                  <a:pt x="208025" y="249936"/>
                </a:lnTo>
                <a:lnTo>
                  <a:pt x="234159" y="287521"/>
                </a:lnTo>
                <a:lnTo>
                  <a:pt x="263758" y="322478"/>
                </a:lnTo>
                <a:lnTo>
                  <a:pt x="296537" y="354874"/>
                </a:lnTo>
                <a:lnTo>
                  <a:pt x="332212" y="384775"/>
                </a:lnTo>
                <a:lnTo>
                  <a:pt x="370498" y="412250"/>
                </a:lnTo>
                <a:lnTo>
                  <a:pt x="411111" y="437367"/>
                </a:lnTo>
                <a:lnTo>
                  <a:pt x="453765" y="460191"/>
                </a:lnTo>
                <a:lnTo>
                  <a:pt x="498176" y="480792"/>
                </a:lnTo>
                <a:lnTo>
                  <a:pt x="544060" y="499237"/>
                </a:lnTo>
                <a:lnTo>
                  <a:pt x="591131" y="515593"/>
                </a:lnTo>
                <a:lnTo>
                  <a:pt x="639104" y="529927"/>
                </a:lnTo>
                <a:lnTo>
                  <a:pt x="687696" y="542308"/>
                </a:lnTo>
                <a:lnTo>
                  <a:pt x="736621" y="552802"/>
                </a:lnTo>
                <a:lnTo>
                  <a:pt x="785595" y="561478"/>
                </a:lnTo>
                <a:lnTo>
                  <a:pt x="834332" y="568402"/>
                </a:lnTo>
                <a:lnTo>
                  <a:pt x="882549" y="573643"/>
                </a:lnTo>
                <a:lnTo>
                  <a:pt x="929960" y="577267"/>
                </a:lnTo>
                <a:lnTo>
                  <a:pt x="935492" y="577515"/>
                </a:lnTo>
                <a:lnTo>
                  <a:pt x="973073" y="576031"/>
                </a:lnTo>
                <a:lnTo>
                  <a:pt x="1037081" y="572663"/>
                </a:lnTo>
                <a:lnTo>
                  <a:pt x="1037081" y="571500"/>
                </a:lnTo>
                <a:lnTo>
                  <a:pt x="1039018" y="571299"/>
                </a:lnTo>
                <a:close/>
              </a:path>
              <a:path w="1992629" h="587375">
                <a:moveTo>
                  <a:pt x="265175" y="219456"/>
                </a:moveTo>
                <a:lnTo>
                  <a:pt x="253327" y="220013"/>
                </a:lnTo>
                <a:lnTo>
                  <a:pt x="262889" y="227076"/>
                </a:lnTo>
                <a:lnTo>
                  <a:pt x="265175" y="219456"/>
                </a:lnTo>
                <a:close/>
              </a:path>
              <a:path w="1992629" h="587375">
                <a:moveTo>
                  <a:pt x="1038556" y="579610"/>
                </a:moveTo>
                <a:lnTo>
                  <a:pt x="1037291" y="572652"/>
                </a:lnTo>
                <a:lnTo>
                  <a:pt x="972311" y="576072"/>
                </a:lnTo>
                <a:lnTo>
                  <a:pt x="935492" y="577515"/>
                </a:lnTo>
                <a:lnTo>
                  <a:pt x="976281" y="579343"/>
                </a:lnTo>
                <a:lnTo>
                  <a:pt x="1021227" y="579938"/>
                </a:lnTo>
                <a:lnTo>
                  <a:pt x="1038556" y="579610"/>
                </a:lnTo>
                <a:close/>
              </a:path>
              <a:path w="1992629" h="587375">
                <a:moveTo>
                  <a:pt x="1100386" y="569331"/>
                </a:moveTo>
                <a:lnTo>
                  <a:pt x="1064513" y="570738"/>
                </a:lnTo>
                <a:lnTo>
                  <a:pt x="1041823" y="571237"/>
                </a:lnTo>
                <a:lnTo>
                  <a:pt x="1038556" y="571347"/>
                </a:lnTo>
                <a:lnTo>
                  <a:pt x="1037081" y="571500"/>
                </a:lnTo>
                <a:lnTo>
                  <a:pt x="1037291" y="572652"/>
                </a:lnTo>
                <a:lnTo>
                  <a:pt x="1100386" y="569331"/>
                </a:lnTo>
                <a:close/>
              </a:path>
              <a:path w="1992629" h="587375">
                <a:moveTo>
                  <a:pt x="1037291" y="572652"/>
                </a:moveTo>
                <a:lnTo>
                  <a:pt x="1037081" y="571500"/>
                </a:lnTo>
                <a:lnTo>
                  <a:pt x="1037081" y="572663"/>
                </a:lnTo>
                <a:lnTo>
                  <a:pt x="1037291" y="572652"/>
                </a:lnTo>
                <a:close/>
              </a:path>
              <a:path w="1992629" h="587375">
                <a:moveTo>
                  <a:pt x="1103375" y="572849"/>
                </a:moveTo>
                <a:lnTo>
                  <a:pt x="1103375" y="569214"/>
                </a:lnTo>
                <a:lnTo>
                  <a:pt x="1100386" y="569331"/>
                </a:lnTo>
                <a:lnTo>
                  <a:pt x="1037291" y="572652"/>
                </a:lnTo>
                <a:lnTo>
                  <a:pt x="1038556" y="579610"/>
                </a:lnTo>
                <a:lnTo>
                  <a:pt x="1041823" y="579549"/>
                </a:lnTo>
                <a:lnTo>
                  <a:pt x="1082801" y="575310"/>
                </a:lnTo>
                <a:lnTo>
                  <a:pt x="1103375" y="572849"/>
                </a:lnTo>
                <a:close/>
              </a:path>
              <a:path w="1992629" h="587375">
                <a:moveTo>
                  <a:pt x="1041823" y="579549"/>
                </a:moveTo>
                <a:lnTo>
                  <a:pt x="1038556" y="579610"/>
                </a:lnTo>
                <a:lnTo>
                  <a:pt x="1038605" y="579882"/>
                </a:lnTo>
                <a:lnTo>
                  <a:pt x="1041823" y="579549"/>
                </a:lnTo>
                <a:close/>
              </a:path>
              <a:path w="1992629" h="587375">
                <a:moveTo>
                  <a:pt x="1992629" y="31241"/>
                </a:moveTo>
                <a:lnTo>
                  <a:pt x="1991867" y="4571"/>
                </a:lnTo>
                <a:lnTo>
                  <a:pt x="1991867" y="2285"/>
                </a:lnTo>
                <a:lnTo>
                  <a:pt x="1990343" y="761"/>
                </a:lnTo>
                <a:lnTo>
                  <a:pt x="1988819" y="0"/>
                </a:lnTo>
                <a:lnTo>
                  <a:pt x="1988057" y="0"/>
                </a:lnTo>
                <a:lnTo>
                  <a:pt x="1857755" y="6818"/>
                </a:lnTo>
                <a:lnTo>
                  <a:pt x="1854707" y="6857"/>
                </a:lnTo>
                <a:lnTo>
                  <a:pt x="1853183" y="8381"/>
                </a:lnTo>
                <a:lnTo>
                  <a:pt x="1853183" y="36575"/>
                </a:lnTo>
                <a:lnTo>
                  <a:pt x="1847801" y="80919"/>
                </a:lnTo>
                <a:lnTo>
                  <a:pt x="1837126" y="123263"/>
                </a:lnTo>
                <a:lnTo>
                  <a:pt x="1821528" y="163618"/>
                </a:lnTo>
                <a:lnTo>
                  <a:pt x="1801377" y="201995"/>
                </a:lnTo>
                <a:lnTo>
                  <a:pt x="1777043" y="238404"/>
                </a:lnTo>
                <a:lnTo>
                  <a:pt x="1748893" y="272857"/>
                </a:lnTo>
                <a:lnTo>
                  <a:pt x="1717300" y="305364"/>
                </a:lnTo>
                <a:lnTo>
                  <a:pt x="1682630" y="335937"/>
                </a:lnTo>
                <a:lnTo>
                  <a:pt x="1645256" y="364586"/>
                </a:lnTo>
                <a:lnTo>
                  <a:pt x="1605544" y="391322"/>
                </a:lnTo>
                <a:lnTo>
                  <a:pt x="1563866" y="416156"/>
                </a:lnTo>
                <a:lnTo>
                  <a:pt x="1520591" y="439100"/>
                </a:lnTo>
                <a:lnTo>
                  <a:pt x="1476088" y="460163"/>
                </a:lnTo>
                <a:lnTo>
                  <a:pt x="1430727" y="479357"/>
                </a:lnTo>
                <a:lnTo>
                  <a:pt x="1384877" y="496693"/>
                </a:lnTo>
                <a:lnTo>
                  <a:pt x="1338907" y="512181"/>
                </a:lnTo>
                <a:lnTo>
                  <a:pt x="1293188" y="525833"/>
                </a:lnTo>
                <a:lnTo>
                  <a:pt x="1248088" y="537659"/>
                </a:lnTo>
                <a:lnTo>
                  <a:pt x="1203978" y="547671"/>
                </a:lnTo>
                <a:lnTo>
                  <a:pt x="1161227" y="555879"/>
                </a:lnTo>
                <a:lnTo>
                  <a:pt x="1120203" y="562294"/>
                </a:lnTo>
                <a:lnTo>
                  <a:pt x="1081277" y="566928"/>
                </a:lnTo>
                <a:lnTo>
                  <a:pt x="1039018" y="571299"/>
                </a:lnTo>
                <a:lnTo>
                  <a:pt x="1064513" y="570738"/>
                </a:lnTo>
                <a:lnTo>
                  <a:pt x="1100386" y="569331"/>
                </a:lnTo>
                <a:lnTo>
                  <a:pt x="1103375" y="569179"/>
                </a:lnTo>
                <a:lnTo>
                  <a:pt x="1141143" y="567467"/>
                </a:lnTo>
                <a:lnTo>
                  <a:pt x="1207338" y="555692"/>
                </a:lnTo>
                <a:lnTo>
                  <a:pt x="1251991" y="545515"/>
                </a:lnTo>
                <a:lnTo>
                  <a:pt x="1297599" y="533500"/>
                </a:lnTo>
                <a:lnTo>
                  <a:pt x="1343794" y="519634"/>
                </a:lnTo>
                <a:lnTo>
                  <a:pt x="1390206" y="503907"/>
                </a:lnTo>
                <a:lnTo>
                  <a:pt x="1436466" y="486306"/>
                </a:lnTo>
                <a:lnTo>
                  <a:pt x="1482206" y="466819"/>
                </a:lnTo>
                <a:lnTo>
                  <a:pt x="1527056" y="445435"/>
                </a:lnTo>
                <a:lnTo>
                  <a:pt x="1570648" y="422143"/>
                </a:lnTo>
                <a:lnTo>
                  <a:pt x="1612612" y="396929"/>
                </a:lnTo>
                <a:lnTo>
                  <a:pt x="1652580" y="369784"/>
                </a:lnTo>
                <a:lnTo>
                  <a:pt x="1690183" y="340694"/>
                </a:lnTo>
                <a:lnTo>
                  <a:pt x="1725050" y="309648"/>
                </a:lnTo>
                <a:lnTo>
                  <a:pt x="1756815" y="276634"/>
                </a:lnTo>
                <a:lnTo>
                  <a:pt x="1785107" y="241642"/>
                </a:lnTo>
                <a:lnTo>
                  <a:pt x="1809557" y="204658"/>
                </a:lnTo>
                <a:lnTo>
                  <a:pt x="1829797" y="165671"/>
                </a:lnTo>
                <a:lnTo>
                  <a:pt x="1845458" y="124669"/>
                </a:lnTo>
                <a:lnTo>
                  <a:pt x="1856171" y="81641"/>
                </a:lnTo>
                <a:lnTo>
                  <a:pt x="1857755" y="68402"/>
                </a:lnTo>
                <a:lnTo>
                  <a:pt x="1857755" y="15239"/>
                </a:lnTo>
                <a:lnTo>
                  <a:pt x="1861565" y="10667"/>
                </a:lnTo>
                <a:lnTo>
                  <a:pt x="1861565" y="15039"/>
                </a:lnTo>
                <a:lnTo>
                  <a:pt x="1983485" y="8622"/>
                </a:lnTo>
                <a:lnTo>
                  <a:pt x="1983485" y="4571"/>
                </a:lnTo>
                <a:lnTo>
                  <a:pt x="1988057" y="8381"/>
                </a:lnTo>
                <a:lnTo>
                  <a:pt x="1988057" y="68612"/>
                </a:lnTo>
                <a:lnTo>
                  <a:pt x="1990343" y="57911"/>
                </a:lnTo>
                <a:lnTo>
                  <a:pt x="1992629" y="31241"/>
                </a:lnTo>
                <a:close/>
              </a:path>
              <a:path w="1992629" h="587375">
                <a:moveTo>
                  <a:pt x="1984247" y="86447"/>
                </a:moveTo>
                <a:lnTo>
                  <a:pt x="1984247" y="31241"/>
                </a:lnTo>
                <a:lnTo>
                  <a:pt x="1981961" y="57911"/>
                </a:lnTo>
                <a:lnTo>
                  <a:pt x="1972523" y="100555"/>
                </a:lnTo>
                <a:lnTo>
                  <a:pt x="1958519" y="141189"/>
                </a:lnTo>
                <a:lnTo>
                  <a:pt x="1940248" y="179833"/>
                </a:lnTo>
                <a:lnTo>
                  <a:pt x="1918012" y="216508"/>
                </a:lnTo>
                <a:lnTo>
                  <a:pt x="1892109" y="251236"/>
                </a:lnTo>
                <a:lnTo>
                  <a:pt x="1862841" y="284039"/>
                </a:lnTo>
                <a:lnTo>
                  <a:pt x="1830507" y="314936"/>
                </a:lnTo>
                <a:lnTo>
                  <a:pt x="1795407" y="343949"/>
                </a:lnTo>
                <a:lnTo>
                  <a:pt x="1757842" y="371100"/>
                </a:lnTo>
                <a:lnTo>
                  <a:pt x="1718112" y="396409"/>
                </a:lnTo>
                <a:lnTo>
                  <a:pt x="1676516" y="419898"/>
                </a:lnTo>
                <a:lnTo>
                  <a:pt x="1633356" y="441588"/>
                </a:lnTo>
                <a:lnTo>
                  <a:pt x="1588931" y="461500"/>
                </a:lnTo>
                <a:lnTo>
                  <a:pt x="1543541" y="479654"/>
                </a:lnTo>
                <a:lnTo>
                  <a:pt x="1497487" y="496073"/>
                </a:lnTo>
                <a:lnTo>
                  <a:pt x="1451068" y="510777"/>
                </a:lnTo>
                <a:lnTo>
                  <a:pt x="1404584" y="523787"/>
                </a:lnTo>
                <a:lnTo>
                  <a:pt x="1358337" y="535125"/>
                </a:lnTo>
                <a:lnTo>
                  <a:pt x="1312626" y="544811"/>
                </a:lnTo>
                <a:lnTo>
                  <a:pt x="1267751" y="552868"/>
                </a:lnTo>
                <a:lnTo>
                  <a:pt x="1224012" y="559315"/>
                </a:lnTo>
                <a:lnTo>
                  <a:pt x="1181709" y="564174"/>
                </a:lnTo>
                <a:lnTo>
                  <a:pt x="1143319" y="567290"/>
                </a:lnTo>
                <a:lnTo>
                  <a:pt x="1122374" y="570578"/>
                </a:lnTo>
                <a:lnTo>
                  <a:pt x="1082801" y="575310"/>
                </a:lnTo>
                <a:lnTo>
                  <a:pt x="1041823" y="579549"/>
                </a:lnTo>
                <a:lnTo>
                  <a:pt x="1064513" y="579120"/>
                </a:lnTo>
                <a:lnTo>
                  <a:pt x="1103375" y="577596"/>
                </a:lnTo>
                <a:lnTo>
                  <a:pt x="1150619" y="574548"/>
                </a:lnTo>
                <a:lnTo>
                  <a:pt x="1189915" y="571507"/>
                </a:lnTo>
                <a:lnTo>
                  <a:pt x="1231181" y="566836"/>
                </a:lnTo>
                <a:lnTo>
                  <a:pt x="1274099" y="560515"/>
                </a:lnTo>
                <a:lnTo>
                  <a:pt x="1318353" y="552524"/>
                </a:lnTo>
                <a:lnTo>
                  <a:pt x="1363624" y="542845"/>
                </a:lnTo>
                <a:lnTo>
                  <a:pt x="1409594" y="531458"/>
                </a:lnTo>
                <a:lnTo>
                  <a:pt x="1455947" y="518344"/>
                </a:lnTo>
                <a:lnTo>
                  <a:pt x="1502364" y="503483"/>
                </a:lnTo>
                <a:lnTo>
                  <a:pt x="1548528" y="486857"/>
                </a:lnTo>
                <a:lnTo>
                  <a:pt x="1594121" y="468445"/>
                </a:lnTo>
                <a:lnTo>
                  <a:pt x="1638825" y="448230"/>
                </a:lnTo>
                <a:lnTo>
                  <a:pt x="1682324" y="426191"/>
                </a:lnTo>
                <a:lnTo>
                  <a:pt x="1724298" y="402310"/>
                </a:lnTo>
                <a:lnTo>
                  <a:pt x="1764431" y="376567"/>
                </a:lnTo>
                <a:lnTo>
                  <a:pt x="1802404" y="348942"/>
                </a:lnTo>
                <a:lnTo>
                  <a:pt x="1837901" y="319417"/>
                </a:lnTo>
                <a:lnTo>
                  <a:pt x="1870603" y="287972"/>
                </a:lnTo>
                <a:lnTo>
                  <a:pt x="1900193" y="254589"/>
                </a:lnTo>
                <a:lnTo>
                  <a:pt x="1926354" y="219247"/>
                </a:lnTo>
                <a:lnTo>
                  <a:pt x="1948767" y="181927"/>
                </a:lnTo>
                <a:lnTo>
                  <a:pt x="1967114" y="142611"/>
                </a:lnTo>
                <a:lnTo>
                  <a:pt x="1981079" y="101279"/>
                </a:lnTo>
                <a:lnTo>
                  <a:pt x="1984247" y="86447"/>
                </a:lnTo>
                <a:close/>
              </a:path>
              <a:path w="1992629" h="587375">
                <a:moveTo>
                  <a:pt x="1143319" y="567290"/>
                </a:moveTo>
                <a:lnTo>
                  <a:pt x="1141143" y="567467"/>
                </a:lnTo>
                <a:lnTo>
                  <a:pt x="1102613" y="569214"/>
                </a:lnTo>
                <a:lnTo>
                  <a:pt x="1100386" y="569331"/>
                </a:lnTo>
                <a:lnTo>
                  <a:pt x="1103375" y="569214"/>
                </a:lnTo>
                <a:lnTo>
                  <a:pt x="1103375" y="572849"/>
                </a:lnTo>
                <a:lnTo>
                  <a:pt x="1122374" y="570578"/>
                </a:lnTo>
                <a:lnTo>
                  <a:pt x="1143319" y="567290"/>
                </a:lnTo>
                <a:close/>
              </a:path>
              <a:path w="1992629" h="587375">
                <a:moveTo>
                  <a:pt x="1861565" y="15039"/>
                </a:moveTo>
                <a:lnTo>
                  <a:pt x="1861565" y="10667"/>
                </a:lnTo>
                <a:lnTo>
                  <a:pt x="1857755" y="15239"/>
                </a:lnTo>
                <a:lnTo>
                  <a:pt x="1861565" y="15039"/>
                </a:lnTo>
                <a:close/>
              </a:path>
              <a:path w="1992629" h="587375">
                <a:moveTo>
                  <a:pt x="1861565" y="36575"/>
                </a:moveTo>
                <a:lnTo>
                  <a:pt x="1861565" y="15039"/>
                </a:lnTo>
                <a:lnTo>
                  <a:pt x="1857755" y="15239"/>
                </a:lnTo>
                <a:lnTo>
                  <a:pt x="1857755" y="68402"/>
                </a:lnTo>
                <a:lnTo>
                  <a:pt x="1861565" y="36575"/>
                </a:lnTo>
                <a:close/>
              </a:path>
              <a:path w="1992629" h="587375">
                <a:moveTo>
                  <a:pt x="1988057" y="8381"/>
                </a:moveTo>
                <a:lnTo>
                  <a:pt x="1983485" y="4571"/>
                </a:lnTo>
                <a:lnTo>
                  <a:pt x="1983601" y="8616"/>
                </a:lnTo>
                <a:lnTo>
                  <a:pt x="1988057" y="8381"/>
                </a:lnTo>
                <a:close/>
              </a:path>
              <a:path w="1992629" h="587375">
                <a:moveTo>
                  <a:pt x="1983601" y="8616"/>
                </a:moveTo>
                <a:lnTo>
                  <a:pt x="1983485" y="4571"/>
                </a:lnTo>
                <a:lnTo>
                  <a:pt x="1983485" y="8622"/>
                </a:lnTo>
                <a:close/>
              </a:path>
              <a:path w="1992629" h="587375">
                <a:moveTo>
                  <a:pt x="1988057" y="68612"/>
                </a:moveTo>
                <a:lnTo>
                  <a:pt x="1988057" y="8381"/>
                </a:lnTo>
                <a:lnTo>
                  <a:pt x="1983601" y="8616"/>
                </a:lnTo>
                <a:lnTo>
                  <a:pt x="1984247" y="31241"/>
                </a:lnTo>
                <a:lnTo>
                  <a:pt x="1984247" y="86447"/>
                </a:lnTo>
                <a:lnTo>
                  <a:pt x="1988057" y="68612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 txBox="1"/>
          <p:nvPr/>
        </p:nvSpPr>
        <p:spPr>
          <a:xfrm>
            <a:off x="4895602" y="3053588"/>
            <a:ext cx="26308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小孩执行动作，尝试达到目标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71893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19" name="内容占位符 18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10735" y="3121660"/>
            <a:ext cx="3970020" cy="29044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604399" y="982472"/>
            <a:ext cx="443547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强化学习的基本思想</a:t>
            </a:r>
            <a:endParaRPr spc="5" dirty="0"/>
          </a:p>
        </p:txBody>
      </p:sp>
      <p:sp>
        <p:nvSpPr>
          <p:cNvPr id="6" name="object 4"/>
          <p:cNvSpPr txBox="1"/>
          <p:nvPr/>
        </p:nvSpPr>
        <p:spPr>
          <a:xfrm>
            <a:off x="95885" y="1682115"/>
            <a:ext cx="8416925" cy="5108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3815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我们把图中的各个要素做进一步抽象，就可以 </a:t>
            </a:r>
            <a:r>
              <a:rPr sz="245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强化学习的结构图。其中：</a:t>
            </a:r>
            <a:endParaRPr sz="245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62585" marR="408305" indent="-250825">
              <a:lnSpc>
                <a:spcPct val="125000"/>
              </a:lnSpc>
              <a:spcBef>
                <a:spcPts val="505"/>
              </a:spcBef>
              <a:spcAft>
                <a:spcPts val="0"/>
              </a:spcAft>
              <a:buFont typeface="Arial" panose="020B0604020202020204"/>
              <a:buChar char="–"/>
              <a:tabLst>
                <a:tab pos="36322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agent为智能体，对应于例子中的小孩。agent具有明确的目标，并且能感知自己所处的环境和状态。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2585" marR="5080" indent="-250825">
              <a:lnSpc>
                <a:spcPct val="125000"/>
              </a:lnSpc>
              <a:spcBef>
                <a:spcPts val="510"/>
              </a:spcBef>
              <a:spcAft>
                <a:spcPts val="0"/>
              </a:spcAft>
              <a:buFont typeface="Arial" panose="020B0604020202020204"/>
              <a:buChar char="–"/>
              <a:tabLst>
                <a:tab pos="36322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agent根据目标来指导自己的行为，在每一步， agent选择一个可行的动作，并通知环境自己的动作。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3220" indent="-250825">
              <a:lnSpc>
                <a:spcPct val="125000"/>
              </a:lnSpc>
              <a:spcBef>
                <a:spcPts val="515"/>
              </a:spcBef>
              <a:spcAft>
                <a:spcPts val="0"/>
              </a:spcAft>
              <a:buFont typeface="Arial" panose="020B0604020202020204"/>
              <a:buChar char="–"/>
              <a:tabLst>
                <a:tab pos="36322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环境根据agent的动作，推断两件事情：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13740" marR="367665" lvl="1" indent="-200660">
              <a:lnSpc>
                <a:spcPct val="125000"/>
              </a:lnSpc>
              <a:spcBef>
                <a:spcPts val="415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713740" algn="l"/>
              </a:tabLst>
            </a:pPr>
            <a:r>
              <a:rPr sz="17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（1）agent</a:t>
            </a:r>
            <a:r>
              <a:rPr sz="17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执行完该动作之后会产生什么后果</a:t>
            </a:r>
            <a:r>
              <a:rPr sz="17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，是奖励，  </a:t>
            </a:r>
            <a:r>
              <a:rPr sz="17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还是惩罚？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13740" lvl="1" indent="-200660">
              <a:lnSpc>
                <a:spcPct val="125000"/>
              </a:lnSpc>
              <a:spcBef>
                <a:spcPts val="425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713740" algn="l"/>
              </a:tabLst>
            </a:pPr>
            <a:r>
              <a:rPr sz="17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（2）</a:t>
            </a:r>
            <a:r>
              <a:rPr sz="17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执行完动作之后</a:t>
            </a:r>
            <a:r>
              <a:rPr sz="17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，agent</a:t>
            </a:r>
            <a:r>
              <a:rPr sz="175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会处于什么样的</a:t>
            </a:r>
            <a:r>
              <a:rPr sz="1750" b="1" spc="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状态？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2585" marR="277495" indent="-250825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Font typeface="Arial" panose="020B0604020202020204"/>
              <a:buChar char="–"/>
              <a:tabLst>
                <a:tab pos="36322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Agent接收到环境的反馈，更新自己的状态，同时用 得到的奖励来更新自己的模型参数。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3220" indent="-250825">
              <a:lnSpc>
                <a:spcPct val="125000"/>
              </a:lnSpc>
              <a:spcBef>
                <a:spcPts val="515"/>
              </a:spcBef>
              <a:spcAft>
                <a:spcPts val="0"/>
              </a:spcAft>
              <a:buFont typeface="Arial" panose="020B0604020202020204"/>
              <a:buChar char="–"/>
              <a:tabLst>
                <a:tab pos="36322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重复以上过程。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765427" y="1431797"/>
            <a:ext cx="1456690" cy="364490"/>
          </a:xfrm>
          <a:custGeom>
            <a:avLst/>
            <a:gdLst/>
            <a:ahLst/>
            <a:cxnLst/>
            <a:rect l="l" t="t" r="r" b="b"/>
            <a:pathLst>
              <a:path w="1456690" h="364489">
                <a:moveTo>
                  <a:pt x="627816" y="8382"/>
                </a:moveTo>
                <a:lnTo>
                  <a:pt x="626037" y="7648"/>
                </a:lnTo>
                <a:lnTo>
                  <a:pt x="603863" y="8338"/>
                </a:lnTo>
                <a:lnTo>
                  <a:pt x="578866" y="9756"/>
                </a:lnTo>
                <a:lnTo>
                  <a:pt x="540497" y="13811"/>
                </a:lnTo>
                <a:lnTo>
                  <a:pt x="499020" y="19851"/>
                </a:lnTo>
                <a:lnTo>
                  <a:pt x="455163" y="27942"/>
                </a:lnTo>
                <a:lnTo>
                  <a:pt x="409654" y="38149"/>
                </a:lnTo>
                <a:lnTo>
                  <a:pt x="363223" y="50539"/>
                </a:lnTo>
                <a:lnTo>
                  <a:pt x="316598" y="65178"/>
                </a:lnTo>
                <a:lnTo>
                  <a:pt x="270508" y="82131"/>
                </a:lnTo>
                <a:lnTo>
                  <a:pt x="225681" y="101465"/>
                </a:lnTo>
                <a:lnTo>
                  <a:pt x="182846" y="123246"/>
                </a:lnTo>
                <a:lnTo>
                  <a:pt x="142733" y="147539"/>
                </a:lnTo>
                <a:lnTo>
                  <a:pt x="106069" y="174411"/>
                </a:lnTo>
                <a:lnTo>
                  <a:pt x="73583" y="203927"/>
                </a:lnTo>
                <a:lnTo>
                  <a:pt x="46005" y="236154"/>
                </a:lnTo>
                <a:lnTo>
                  <a:pt x="24062" y="271158"/>
                </a:lnTo>
                <a:lnTo>
                  <a:pt x="8484" y="309003"/>
                </a:lnTo>
                <a:lnTo>
                  <a:pt x="0" y="349758"/>
                </a:lnTo>
                <a:lnTo>
                  <a:pt x="0" y="364236"/>
                </a:lnTo>
                <a:lnTo>
                  <a:pt x="3797" y="364236"/>
                </a:lnTo>
                <a:lnTo>
                  <a:pt x="3797" y="355092"/>
                </a:lnTo>
                <a:lnTo>
                  <a:pt x="11696" y="313346"/>
                </a:lnTo>
                <a:lnTo>
                  <a:pt x="27145" y="274644"/>
                </a:lnTo>
                <a:lnTo>
                  <a:pt x="49366" y="238913"/>
                </a:lnTo>
                <a:lnTo>
                  <a:pt x="77577" y="206082"/>
                </a:lnTo>
                <a:lnTo>
                  <a:pt x="111000" y="176080"/>
                </a:lnTo>
                <a:lnTo>
                  <a:pt x="148855" y="148835"/>
                </a:lnTo>
                <a:lnTo>
                  <a:pt x="190361" y="124276"/>
                </a:lnTo>
                <a:lnTo>
                  <a:pt x="234739" y="102330"/>
                </a:lnTo>
                <a:lnTo>
                  <a:pt x="281210" y="82928"/>
                </a:lnTo>
                <a:lnTo>
                  <a:pt x="328994" y="65996"/>
                </a:lnTo>
                <a:lnTo>
                  <a:pt x="377310" y="51465"/>
                </a:lnTo>
                <a:lnTo>
                  <a:pt x="425379" y="39261"/>
                </a:lnTo>
                <a:lnTo>
                  <a:pt x="472422" y="29315"/>
                </a:lnTo>
                <a:lnTo>
                  <a:pt x="517659" y="21554"/>
                </a:lnTo>
                <a:lnTo>
                  <a:pt x="560309" y="15906"/>
                </a:lnTo>
                <a:lnTo>
                  <a:pt x="599594" y="12301"/>
                </a:lnTo>
                <a:lnTo>
                  <a:pt x="624827" y="11128"/>
                </a:lnTo>
                <a:lnTo>
                  <a:pt x="624827" y="8382"/>
                </a:lnTo>
                <a:lnTo>
                  <a:pt x="627816" y="8382"/>
                </a:lnTo>
                <a:close/>
              </a:path>
              <a:path w="1456690" h="364489">
                <a:moveTo>
                  <a:pt x="669785" y="4572"/>
                </a:moveTo>
                <a:lnTo>
                  <a:pt x="669785" y="762"/>
                </a:lnTo>
                <a:lnTo>
                  <a:pt x="633500" y="2349"/>
                </a:lnTo>
                <a:lnTo>
                  <a:pt x="598445" y="4163"/>
                </a:lnTo>
                <a:lnTo>
                  <a:pt x="594123" y="4572"/>
                </a:lnTo>
                <a:lnTo>
                  <a:pt x="669785" y="4572"/>
                </a:lnTo>
                <a:close/>
              </a:path>
              <a:path w="1456690" h="364489">
                <a:moveTo>
                  <a:pt x="624882" y="7172"/>
                </a:moveTo>
                <a:lnTo>
                  <a:pt x="603863" y="8338"/>
                </a:lnTo>
                <a:lnTo>
                  <a:pt x="624882" y="7172"/>
                </a:lnTo>
                <a:close/>
              </a:path>
              <a:path w="1456690" h="364489">
                <a:moveTo>
                  <a:pt x="626037" y="7648"/>
                </a:moveTo>
                <a:lnTo>
                  <a:pt x="624882" y="7172"/>
                </a:lnTo>
                <a:lnTo>
                  <a:pt x="603863" y="8338"/>
                </a:lnTo>
                <a:lnTo>
                  <a:pt x="626037" y="7648"/>
                </a:lnTo>
                <a:close/>
              </a:path>
              <a:path w="1456690" h="364489">
                <a:moveTo>
                  <a:pt x="742611" y="4572"/>
                </a:moveTo>
                <a:lnTo>
                  <a:pt x="698224" y="1445"/>
                </a:lnTo>
                <a:lnTo>
                  <a:pt x="656844" y="51"/>
                </a:lnTo>
                <a:lnTo>
                  <a:pt x="624827" y="0"/>
                </a:lnTo>
                <a:lnTo>
                  <a:pt x="624827" y="2798"/>
                </a:lnTo>
                <a:lnTo>
                  <a:pt x="634733" y="2286"/>
                </a:lnTo>
                <a:lnTo>
                  <a:pt x="669785" y="762"/>
                </a:lnTo>
                <a:lnTo>
                  <a:pt x="669785" y="4572"/>
                </a:lnTo>
                <a:lnTo>
                  <a:pt x="742611" y="4572"/>
                </a:lnTo>
                <a:close/>
              </a:path>
              <a:path w="1456690" h="364489">
                <a:moveTo>
                  <a:pt x="656844" y="5398"/>
                </a:moveTo>
                <a:lnTo>
                  <a:pt x="624827" y="7149"/>
                </a:lnTo>
                <a:lnTo>
                  <a:pt x="626037" y="7108"/>
                </a:lnTo>
                <a:lnTo>
                  <a:pt x="656844" y="5398"/>
                </a:lnTo>
                <a:close/>
              </a:path>
              <a:path w="1456690" h="364489">
                <a:moveTo>
                  <a:pt x="633500" y="10725"/>
                </a:moveTo>
                <a:lnTo>
                  <a:pt x="627816" y="8382"/>
                </a:lnTo>
                <a:lnTo>
                  <a:pt x="624827" y="8382"/>
                </a:lnTo>
                <a:lnTo>
                  <a:pt x="624827" y="11128"/>
                </a:lnTo>
                <a:lnTo>
                  <a:pt x="633500" y="10725"/>
                </a:lnTo>
                <a:close/>
              </a:path>
              <a:path w="1456690" h="364489">
                <a:moveTo>
                  <a:pt x="733627" y="8045"/>
                </a:moveTo>
                <a:lnTo>
                  <a:pt x="732896" y="7975"/>
                </a:lnTo>
                <a:lnTo>
                  <a:pt x="688073" y="5334"/>
                </a:lnTo>
                <a:lnTo>
                  <a:pt x="669785" y="4680"/>
                </a:lnTo>
                <a:lnTo>
                  <a:pt x="624882" y="7172"/>
                </a:lnTo>
                <a:lnTo>
                  <a:pt x="626037" y="7648"/>
                </a:lnTo>
                <a:lnTo>
                  <a:pt x="634733" y="7384"/>
                </a:lnTo>
                <a:lnTo>
                  <a:pt x="669785" y="7163"/>
                </a:lnTo>
                <a:lnTo>
                  <a:pt x="688073" y="7150"/>
                </a:lnTo>
                <a:lnTo>
                  <a:pt x="733627" y="8045"/>
                </a:lnTo>
                <a:close/>
              </a:path>
              <a:path w="1456690" h="364489">
                <a:moveTo>
                  <a:pt x="669785" y="8914"/>
                </a:moveTo>
                <a:lnTo>
                  <a:pt x="669785" y="7163"/>
                </a:lnTo>
                <a:lnTo>
                  <a:pt x="634733" y="7384"/>
                </a:lnTo>
                <a:lnTo>
                  <a:pt x="626037" y="7648"/>
                </a:lnTo>
                <a:lnTo>
                  <a:pt x="627816" y="8382"/>
                </a:lnTo>
                <a:lnTo>
                  <a:pt x="656844" y="8438"/>
                </a:lnTo>
                <a:lnTo>
                  <a:pt x="669785" y="8914"/>
                </a:lnTo>
                <a:close/>
              </a:path>
              <a:path w="1456690" h="364489">
                <a:moveTo>
                  <a:pt x="1310627" y="269748"/>
                </a:moveTo>
                <a:lnTo>
                  <a:pt x="1283756" y="231300"/>
                </a:lnTo>
                <a:lnTo>
                  <a:pt x="1252536" y="197728"/>
                </a:lnTo>
                <a:lnTo>
                  <a:pt x="1216807" y="167380"/>
                </a:lnTo>
                <a:lnTo>
                  <a:pt x="1177170" y="140128"/>
                </a:lnTo>
                <a:lnTo>
                  <a:pt x="1134227" y="115846"/>
                </a:lnTo>
                <a:lnTo>
                  <a:pt x="1088579" y="94406"/>
                </a:lnTo>
                <a:lnTo>
                  <a:pt x="1040828" y="75682"/>
                </a:lnTo>
                <a:lnTo>
                  <a:pt x="991576" y="59546"/>
                </a:lnTo>
                <a:lnTo>
                  <a:pt x="941424" y="45871"/>
                </a:lnTo>
                <a:lnTo>
                  <a:pt x="890974" y="34529"/>
                </a:lnTo>
                <a:lnTo>
                  <a:pt x="840827" y="25395"/>
                </a:lnTo>
                <a:lnTo>
                  <a:pt x="791585" y="18340"/>
                </a:lnTo>
                <a:lnTo>
                  <a:pt x="743850" y="13237"/>
                </a:lnTo>
                <a:lnTo>
                  <a:pt x="698224" y="9960"/>
                </a:lnTo>
                <a:lnTo>
                  <a:pt x="669785" y="8914"/>
                </a:lnTo>
                <a:lnTo>
                  <a:pt x="669785" y="9144"/>
                </a:lnTo>
                <a:lnTo>
                  <a:pt x="633500" y="10725"/>
                </a:lnTo>
                <a:lnTo>
                  <a:pt x="1268168" y="272370"/>
                </a:lnTo>
                <a:lnTo>
                  <a:pt x="1268717" y="271272"/>
                </a:lnTo>
                <a:lnTo>
                  <a:pt x="1270241" y="269748"/>
                </a:lnTo>
                <a:lnTo>
                  <a:pt x="1310627" y="269748"/>
                </a:lnTo>
                <a:close/>
              </a:path>
              <a:path w="1456690" h="364489">
                <a:moveTo>
                  <a:pt x="669785" y="4680"/>
                </a:moveTo>
                <a:lnTo>
                  <a:pt x="655320" y="4572"/>
                </a:lnTo>
                <a:lnTo>
                  <a:pt x="656844" y="5334"/>
                </a:lnTo>
                <a:lnTo>
                  <a:pt x="669785" y="4680"/>
                </a:lnTo>
                <a:close/>
              </a:path>
              <a:path w="1456690" h="364489">
                <a:moveTo>
                  <a:pt x="1409306" y="269748"/>
                </a:moveTo>
                <a:lnTo>
                  <a:pt x="1369926" y="213635"/>
                </a:lnTo>
                <a:lnTo>
                  <a:pt x="1336575" y="180702"/>
                </a:lnTo>
                <a:lnTo>
                  <a:pt x="1298638" y="151086"/>
                </a:lnTo>
                <a:lnTo>
                  <a:pt x="1257311" y="124739"/>
                </a:lnTo>
                <a:lnTo>
                  <a:pt x="1213790" y="101611"/>
                </a:lnTo>
                <a:lnTo>
                  <a:pt x="1169272" y="81654"/>
                </a:lnTo>
                <a:lnTo>
                  <a:pt x="1124952" y="64818"/>
                </a:lnTo>
                <a:lnTo>
                  <a:pt x="1082027" y="51054"/>
                </a:lnTo>
                <a:lnTo>
                  <a:pt x="1030973" y="37338"/>
                </a:lnTo>
                <a:lnTo>
                  <a:pt x="985378" y="26812"/>
                </a:lnTo>
                <a:lnTo>
                  <a:pt x="938161" y="18137"/>
                </a:lnTo>
                <a:lnTo>
                  <a:pt x="889636" y="11213"/>
                </a:lnTo>
                <a:lnTo>
                  <a:pt x="840114" y="5943"/>
                </a:lnTo>
                <a:lnTo>
                  <a:pt x="821586" y="4572"/>
                </a:lnTo>
                <a:lnTo>
                  <a:pt x="757427" y="4572"/>
                </a:lnTo>
                <a:lnTo>
                  <a:pt x="778763" y="5334"/>
                </a:lnTo>
                <a:lnTo>
                  <a:pt x="823526" y="8023"/>
                </a:lnTo>
                <a:lnTo>
                  <a:pt x="870315" y="12501"/>
                </a:lnTo>
                <a:lnTo>
                  <a:pt x="918593" y="18884"/>
                </a:lnTo>
                <a:lnTo>
                  <a:pt x="967821" y="27290"/>
                </a:lnTo>
                <a:lnTo>
                  <a:pt x="1017460" y="37836"/>
                </a:lnTo>
                <a:lnTo>
                  <a:pt x="1066972" y="50640"/>
                </a:lnTo>
                <a:lnTo>
                  <a:pt x="1115818" y="65820"/>
                </a:lnTo>
                <a:lnTo>
                  <a:pt x="1163459" y="83493"/>
                </a:lnTo>
                <a:lnTo>
                  <a:pt x="1209357" y="103775"/>
                </a:lnTo>
                <a:lnTo>
                  <a:pt x="1252973" y="126786"/>
                </a:lnTo>
                <a:lnTo>
                  <a:pt x="1293768" y="152642"/>
                </a:lnTo>
                <a:lnTo>
                  <a:pt x="1331204" y="181461"/>
                </a:lnTo>
                <a:lnTo>
                  <a:pt x="1364741" y="213360"/>
                </a:lnTo>
                <a:lnTo>
                  <a:pt x="1364741" y="214884"/>
                </a:lnTo>
                <a:lnTo>
                  <a:pt x="1365503" y="214884"/>
                </a:lnTo>
                <a:lnTo>
                  <a:pt x="1370837" y="220218"/>
                </a:lnTo>
                <a:lnTo>
                  <a:pt x="1370837" y="221742"/>
                </a:lnTo>
                <a:lnTo>
                  <a:pt x="1371600" y="221742"/>
                </a:lnTo>
                <a:lnTo>
                  <a:pt x="1374648" y="224790"/>
                </a:lnTo>
                <a:lnTo>
                  <a:pt x="1374648" y="226314"/>
                </a:lnTo>
                <a:lnTo>
                  <a:pt x="1375423" y="226339"/>
                </a:lnTo>
                <a:lnTo>
                  <a:pt x="1378445" y="229362"/>
                </a:lnTo>
                <a:lnTo>
                  <a:pt x="1378445" y="230886"/>
                </a:lnTo>
                <a:lnTo>
                  <a:pt x="1379220" y="230886"/>
                </a:lnTo>
                <a:lnTo>
                  <a:pt x="1380744" y="232410"/>
                </a:lnTo>
                <a:lnTo>
                  <a:pt x="1380744" y="233934"/>
                </a:lnTo>
                <a:lnTo>
                  <a:pt x="1381493" y="233934"/>
                </a:lnTo>
                <a:lnTo>
                  <a:pt x="1383029" y="235458"/>
                </a:lnTo>
                <a:lnTo>
                  <a:pt x="1383029" y="236982"/>
                </a:lnTo>
                <a:lnTo>
                  <a:pt x="1383791" y="236982"/>
                </a:lnTo>
                <a:lnTo>
                  <a:pt x="1385315" y="238506"/>
                </a:lnTo>
                <a:lnTo>
                  <a:pt x="1385315" y="240030"/>
                </a:lnTo>
                <a:lnTo>
                  <a:pt x="1386077" y="240030"/>
                </a:lnTo>
                <a:lnTo>
                  <a:pt x="1387602" y="241554"/>
                </a:lnTo>
                <a:lnTo>
                  <a:pt x="1387602" y="243078"/>
                </a:lnTo>
                <a:lnTo>
                  <a:pt x="1388363" y="243078"/>
                </a:lnTo>
                <a:lnTo>
                  <a:pt x="1389887" y="244602"/>
                </a:lnTo>
                <a:lnTo>
                  <a:pt x="1389887" y="246126"/>
                </a:lnTo>
                <a:lnTo>
                  <a:pt x="1390650" y="246126"/>
                </a:lnTo>
                <a:lnTo>
                  <a:pt x="1391399" y="246888"/>
                </a:lnTo>
                <a:lnTo>
                  <a:pt x="1391399" y="248412"/>
                </a:lnTo>
                <a:lnTo>
                  <a:pt x="1392161" y="248412"/>
                </a:lnTo>
                <a:lnTo>
                  <a:pt x="1392923" y="249174"/>
                </a:lnTo>
                <a:lnTo>
                  <a:pt x="1392923" y="250698"/>
                </a:lnTo>
                <a:lnTo>
                  <a:pt x="1393698" y="250698"/>
                </a:lnTo>
                <a:lnTo>
                  <a:pt x="1394447" y="251460"/>
                </a:lnTo>
                <a:lnTo>
                  <a:pt x="1394447" y="252984"/>
                </a:lnTo>
                <a:lnTo>
                  <a:pt x="1395222" y="252984"/>
                </a:lnTo>
                <a:lnTo>
                  <a:pt x="1395971" y="253746"/>
                </a:lnTo>
                <a:lnTo>
                  <a:pt x="1395971" y="255270"/>
                </a:lnTo>
                <a:lnTo>
                  <a:pt x="1396746" y="255270"/>
                </a:lnTo>
                <a:lnTo>
                  <a:pt x="1396746" y="256794"/>
                </a:lnTo>
                <a:lnTo>
                  <a:pt x="1397495" y="256794"/>
                </a:lnTo>
                <a:lnTo>
                  <a:pt x="1398270" y="257556"/>
                </a:lnTo>
                <a:lnTo>
                  <a:pt x="1398270" y="259080"/>
                </a:lnTo>
                <a:lnTo>
                  <a:pt x="1399019" y="259080"/>
                </a:lnTo>
                <a:lnTo>
                  <a:pt x="1399019" y="260604"/>
                </a:lnTo>
                <a:lnTo>
                  <a:pt x="1399794" y="260604"/>
                </a:lnTo>
                <a:lnTo>
                  <a:pt x="1400543" y="261366"/>
                </a:lnTo>
                <a:lnTo>
                  <a:pt x="1400543" y="262890"/>
                </a:lnTo>
                <a:lnTo>
                  <a:pt x="1401318" y="262890"/>
                </a:lnTo>
                <a:lnTo>
                  <a:pt x="1401318" y="264414"/>
                </a:lnTo>
                <a:lnTo>
                  <a:pt x="1402079" y="264414"/>
                </a:lnTo>
                <a:lnTo>
                  <a:pt x="1402841" y="265176"/>
                </a:lnTo>
                <a:lnTo>
                  <a:pt x="1402841" y="266700"/>
                </a:lnTo>
                <a:lnTo>
                  <a:pt x="1403603" y="266700"/>
                </a:lnTo>
                <a:lnTo>
                  <a:pt x="1403603" y="268224"/>
                </a:lnTo>
                <a:lnTo>
                  <a:pt x="1404365" y="268224"/>
                </a:lnTo>
                <a:lnTo>
                  <a:pt x="1404365" y="269748"/>
                </a:lnTo>
                <a:lnTo>
                  <a:pt x="1405127" y="269748"/>
                </a:lnTo>
                <a:lnTo>
                  <a:pt x="1405127" y="271272"/>
                </a:lnTo>
                <a:lnTo>
                  <a:pt x="1405889" y="271272"/>
                </a:lnTo>
                <a:lnTo>
                  <a:pt x="1405889" y="272796"/>
                </a:lnTo>
                <a:lnTo>
                  <a:pt x="1406652" y="272796"/>
                </a:lnTo>
                <a:lnTo>
                  <a:pt x="1407401" y="273545"/>
                </a:lnTo>
                <a:lnTo>
                  <a:pt x="1407401" y="269748"/>
                </a:lnTo>
                <a:lnTo>
                  <a:pt x="1409306" y="269748"/>
                </a:lnTo>
                <a:close/>
              </a:path>
              <a:path w="1456690" h="364489">
                <a:moveTo>
                  <a:pt x="1273585" y="274603"/>
                </a:moveTo>
                <a:lnTo>
                  <a:pt x="1268168" y="272370"/>
                </a:lnTo>
                <a:lnTo>
                  <a:pt x="1267955" y="272796"/>
                </a:lnTo>
                <a:lnTo>
                  <a:pt x="1267955" y="275844"/>
                </a:lnTo>
                <a:lnTo>
                  <a:pt x="1269479" y="277368"/>
                </a:lnTo>
                <a:lnTo>
                  <a:pt x="1272527" y="279798"/>
                </a:lnTo>
                <a:lnTo>
                  <a:pt x="1272527" y="278130"/>
                </a:lnTo>
                <a:lnTo>
                  <a:pt x="1273585" y="274603"/>
                </a:lnTo>
                <a:close/>
              </a:path>
              <a:path w="1456690" h="364489">
                <a:moveTo>
                  <a:pt x="1381703" y="360905"/>
                </a:moveTo>
                <a:lnTo>
                  <a:pt x="1380744" y="360426"/>
                </a:lnTo>
                <a:lnTo>
                  <a:pt x="1375397" y="355916"/>
                </a:lnTo>
                <a:lnTo>
                  <a:pt x="1369856" y="351444"/>
                </a:lnTo>
                <a:lnTo>
                  <a:pt x="1364209" y="347060"/>
                </a:lnTo>
                <a:lnTo>
                  <a:pt x="1358646" y="342900"/>
                </a:lnTo>
                <a:lnTo>
                  <a:pt x="1356347" y="340614"/>
                </a:lnTo>
                <a:lnTo>
                  <a:pt x="1354823" y="339852"/>
                </a:lnTo>
                <a:lnTo>
                  <a:pt x="1349630" y="335424"/>
                </a:lnTo>
                <a:lnTo>
                  <a:pt x="1338692" y="326754"/>
                </a:lnTo>
                <a:lnTo>
                  <a:pt x="1333500" y="322326"/>
                </a:lnTo>
                <a:lnTo>
                  <a:pt x="1331976" y="321564"/>
                </a:lnTo>
                <a:lnTo>
                  <a:pt x="1329689" y="319278"/>
                </a:lnTo>
                <a:lnTo>
                  <a:pt x="1328165" y="318516"/>
                </a:lnTo>
                <a:lnTo>
                  <a:pt x="1315077" y="307784"/>
                </a:lnTo>
                <a:lnTo>
                  <a:pt x="1289205" y="287158"/>
                </a:lnTo>
                <a:lnTo>
                  <a:pt x="1278206" y="278130"/>
                </a:lnTo>
                <a:lnTo>
                  <a:pt x="1272527" y="278130"/>
                </a:lnTo>
                <a:lnTo>
                  <a:pt x="1272527" y="279798"/>
                </a:lnTo>
                <a:lnTo>
                  <a:pt x="1378432" y="364236"/>
                </a:lnTo>
                <a:lnTo>
                  <a:pt x="1381493" y="364236"/>
                </a:lnTo>
                <a:lnTo>
                  <a:pt x="1381493" y="361188"/>
                </a:lnTo>
                <a:lnTo>
                  <a:pt x="1381703" y="360905"/>
                </a:lnTo>
                <a:close/>
              </a:path>
              <a:path w="1456690" h="364489">
                <a:moveTo>
                  <a:pt x="1279458" y="274213"/>
                </a:moveTo>
                <a:lnTo>
                  <a:pt x="1274813" y="270510"/>
                </a:lnTo>
                <a:lnTo>
                  <a:pt x="1273672" y="274313"/>
                </a:lnTo>
                <a:lnTo>
                  <a:pt x="1279458" y="274213"/>
                </a:lnTo>
                <a:close/>
              </a:path>
              <a:path w="1456690" h="364489">
                <a:moveTo>
                  <a:pt x="1315961" y="272186"/>
                </a:moveTo>
                <a:lnTo>
                  <a:pt x="1315961" y="271272"/>
                </a:lnTo>
                <a:lnTo>
                  <a:pt x="1315199" y="271272"/>
                </a:lnTo>
                <a:lnTo>
                  <a:pt x="1315199" y="269748"/>
                </a:lnTo>
                <a:lnTo>
                  <a:pt x="1310627" y="269748"/>
                </a:lnTo>
                <a:lnTo>
                  <a:pt x="1312574" y="273642"/>
                </a:lnTo>
                <a:lnTo>
                  <a:pt x="1315077" y="273599"/>
                </a:lnTo>
                <a:lnTo>
                  <a:pt x="1315961" y="272186"/>
                </a:lnTo>
                <a:close/>
              </a:path>
              <a:path w="1456690" h="364489">
                <a:moveTo>
                  <a:pt x="1390624" y="363474"/>
                </a:moveTo>
                <a:lnTo>
                  <a:pt x="1385315" y="363474"/>
                </a:lnTo>
                <a:lnTo>
                  <a:pt x="1383791" y="362712"/>
                </a:lnTo>
                <a:lnTo>
                  <a:pt x="1382268" y="361188"/>
                </a:lnTo>
                <a:lnTo>
                  <a:pt x="1381493" y="361188"/>
                </a:lnTo>
                <a:lnTo>
                  <a:pt x="1381493" y="364236"/>
                </a:lnTo>
                <a:lnTo>
                  <a:pt x="1390056" y="364236"/>
                </a:lnTo>
                <a:lnTo>
                  <a:pt x="1390624" y="363474"/>
                </a:lnTo>
                <a:close/>
              </a:path>
              <a:path w="1456690" h="364489">
                <a:moveTo>
                  <a:pt x="1387589" y="361007"/>
                </a:moveTo>
                <a:lnTo>
                  <a:pt x="1387589" y="360426"/>
                </a:lnTo>
                <a:lnTo>
                  <a:pt x="1386969" y="360503"/>
                </a:lnTo>
                <a:lnTo>
                  <a:pt x="1387589" y="361007"/>
                </a:lnTo>
                <a:close/>
              </a:path>
              <a:path w="1456690" h="364489">
                <a:moveTo>
                  <a:pt x="1451597" y="281714"/>
                </a:moveTo>
                <a:lnTo>
                  <a:pt x="1451597" y="278130"/>
                </a:lnTo>
                <a:lnTo>
                  <a:pt x="1448376" y="278130"/>
                </a:lnTo>
                <a:lnTo>
                  <a:pt x="1406639" y="334228"/>
                </a:lnTo>
                <a:lnTo>
                  <a:pt x="1387237" y="360145"/>
                </a:lnTo>
                <a:lnTo>
                  <a:pt x="1387589" y="360426"/>
                </a:lnTo>
                <a:lnTo>
                  <a:pt x="1387602" y="361017"/>
                </a:lnTo>
                <a:lnTo>
                  <a:pt x="1390624" y="363474"/>
                </a:lnTo>
                <a:lnTo>
                  <a:pt x="1451597" y="281714"/>
                </a:lnTo>
                <a:close/>
              </a:path>
              <a:path w="1456690" h="364489">
                <a:moveTo>
                  <a:pt x="1410449" y="272034"/>
                </a:moveTo>
                <a:lnTo>
                  <a:pt x="1409306" y="269748"/>
                </a:lnTo>
                <a:lnTo>
                  <a:pt x="1407401" y="269748"/>
                </a:lnTo>
                <a:lnTo>
                  <a:pt x="1410449" y="272034"/>
                </a:lnTo>
                <a:close/>
              </a:path>
              <a:path w="1456690" h="364489">
                <a:moveTo>
                  <a:pt x="1410449" y="273610"/>
                </a:moveTo>
                <a:lnTo>
                  <a:pt x="1410449" y="272034"/>
                </a:lnTo>
                <a:lnTo>
                  <a:pt x="1407401" y="269748"/>
                </a:lnTo>
                <a:lnTo>
                  <a:pt x="1407401" y="273545"/>
                </a:lnTo>
                <a:lnTo>
                  <a:pt x="1410449" y="273610"/>
                </a:lnTo>
                <a:close/>
              </a:path>
              <a:path w="1456690" h="364489">
                <a:moveTo>
                  <a:pt x="1456169" y="275082"/>
                </a:moveTo>
                <a:lnTo>
                  <a:pt x="1456169" y="273558"/>
                </a:lnTo>
                <a:lnTo>
                  <a:pt x="1454645" y="270510"/>
                </a:lnTo>
                <a:lnTo>
                  <a:pt x="1453883" y="269748"/>
                </a:lnTo>
                <a:lnTo>
                  <a:pt x="1409306" y="269748"/>
                </a:lnTo>
                <a:lnTo>
                  <a:pt x="1410449" y="272034"/>
                </a:lnTo>
                <a:lnTo>
                  <a:pt x="1410449" y="273610"/>
                </a:lnTo>
                <a:lnTo>
                  <a:pt x="1446343" y="274229"/>
                </a:lnTo>
                <a:lnTo>
                  <a:pt x="1448549" y="271272"/>
                </a:lnTo>
                <a:lnTo>
                  <a:pt x="1449890" y="274290"/>
                </a:lnTo>
                <a:lnTo>
                  <a:pt x="1451597" y="274320"/>
                </a:lnTo>
                <a:lnTo>
                  <a:pt x="1451597" y="278130"/>
                </a:lnTo>
                <a:lnTo>
                  <a:pt x="1451597" y="281714"/>
                </a:lnTo>
                <a:lnTo>
                  <a:pt x="1455407" y="276606"/>
                </a:lnTo>
                <a:lnTo>
                  <a:pt x="1456169" y="275082"/>
                </a:lnTo>
                <a:close/>
              </a:path>
              <a:path w="1456690" h="364489">
                <a:moveTo>
                  <a:pt x="1449890" y="274290"/>
                </a:moveTo>
                <a:lnTo>
                  <a:pt x="1448549" y="271272"/>
                </a:lnTo>
                <a:lnTo>
                  <a:pt x="1446343" y="274229"/>
                </a:lnTo>
                <a:lnTo>
                  <a:pt x="1449890" y="274290"/>
                </a:lnTo>
                <a:close/>
              </a:path>
              <a:path w="1456690" h="364489">
                <a:moveTo>
                  <a:pt x="1450425" y="275492"/>
                </a:moveTo>
                <a:lnTo>
                  <a:pt x="1450073" y="275844"/>
                </a:lnTo>
                <a:lnTo>
                  <a:pt x="1448376" y="278130"/>
                </a:lnTo>
                <a:lnTo>
                  <a:pt x="1450425" y="275492"/>
                </a:lnTo>
                <a:close/>
              </a:path>
              <a:path w="1456690" h="364489">
                <a:moveTo>
                  <a:pt x="1451597" y="278130"/>
                </a:moveTo>
                <a:lnTo>
                  <a:pt x="1450425" y="275492"/>
                </a:lnTo>
                <a:lnTo>
                  <a:pt x="1448376" y="278130"/>
                </a:lnTo>
                <a:lnTo>
                  <a:pt x="1451597" y="278130"/>
                </a:lnTo>
                <a:close/>
              </a:path>
              <a:path w="1456690" h="364489">
                <a:moveTo>
                  <a:pt x="1451597" y="278129"/>
                </a:moveTo>
                <a:lnTo>
                  <a:pt x="1451597" y="274320"/>
                </a:lnTo>
                <a:lnTo>
                  <a:pt x="1450425" y="275492"/>
                </a:lnTo>
                <a:lnTo>
                  <a:pt x="1451597" y="27812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19" name="内容占位符 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6360" y="256540"/>
            <a:ext cx="3891915" cy="206502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5" name="object 2"/>
          <p:cNvSpPr/>
          <p:nvPr/>
        </p:nvSpPr>
        <p:spPr>
          <a:xfrm>
            <a:off x="3282581" y="2701925"/>
            <a:ext cx="2155698" cy="825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3"/>
          <p:cNvSpPr/>
          <p:nvPr/>
        </p:nvSpPr>
        <p:spPr>
          <a:xfrm>
            <a:off x="3282581" y="2701925"/>
            <a:ext cx="2155825" cy="829944"/>
          </a:xfrm>
          <a:custGeom>
            <a:avLst/>
            <a:gdLst/>
            <a:ahLst/>
            <a:cxnLst/>
            <a:rect l="l" t="t" r="r" b="b"/>
            <a:pathLst>
              <a:path w="2155825" h="829944">
                <a:moveTo>
                  <a:pt x="2155698" y="688848"/>
                </a:moveTo>
                <a:lnTo>
                  <a:pt x="2155698" y="140970"/>
                </a:lnTo>
                <a:lnTo>
                  <a:pt x="2154936" y="134112"/>
                </a:lnTo>
                <a:lnTo>
                  <a:pt x="2154936" y="126492"/>
                </a:lnTo>
                <a:lnTo>
                  <a:pt x="2140359" y="78127"/>
                </a:lnTo>
                <a:lnTo>
                  <a:pt x="2111163" y="38647"/>
                </a:lnTo>
                <a:lnTo>
                  <a:pt x="2070516" y="11658"/>
                </a:lnTo>
                <a:lnTo>
                  <a:pt x="2021586" y="762"/>
                </a:lnTo>
                <a:lnTo>
                  <a:pt x="2014727" y="0"/>
                </a:lnTo>
                <a:lnTo>
                  <a:pt x="140970" y="0"/>
                </a:lnTo>
                <a:lnTo>
                  <a:pt x="91501" y="9316"/>
                </a:lnTo>
                <a:lnTo>
                  <a:pt x="49363" y="34223"/>
                </a:lnTo>
                <a:lnTo>
                  <a:pt x="18167" y="71926"/>
                </a:lnTo>
                <a:lnTo>
                  <a:pt x="1523" y="119634"/>
                </a:lnTo>
                <a:lnTo>
                  <a:pt x="761" y="127254"/>
                </a:lnTo>
                <a:lnTo>
                  <a:pt x="0" y="134112"/>
                </a:lnTo>
                <a:lnTo>
                  <a:pt x="0" y="695706"/>
                </a:lnTo>
                <a:lnTo>
                  <a:pt x="8382" y="735630"/>
                </a:lnTo>
                <a:lnTo>
                  <a:pt x="8382" y="134112"/>
                </a:lnTo>
                <a:lnTo>
                  <a:pt x="9143" y="127254"/>
                </a:lnTo>
                <a:lnTo>
                  <a:pt x="27498" y="72437"/>
                </a:lnTo>
                <a:lnTo>
                  <a:pt x="57149" y="38862"/>
                </a:lnTo>
                <a:lnTo>
                  <a:pt x="92428" y="17776"/>
                </a:lnTo>
                <a:lnTo>
                  <a:pt x="140970" y="8382"/>
                </a:lnTo>
                <a:lnTo>
                  <a:pt x="2021586" y="8382"/>
                </a:lnTo>
                <a:lnTo>
                  <a:pt x="2028444" y="9144"/>
                </a:lnTo>
                <a:lnTo>
                  <a:pt x="2073662" y="22426"/>
                </a:lnTo>
                <a:lnTo>
                  <a:pt x="2110711" y="49930"/>
                </a:lnTo>
                <a:lnTo>
                  <a:pt x="2136153" y="88282"/>
                </a:lnTo>
                <a:lnTo>
                  <a:pt x="2146554" y="134112"/>
                </a:lnTo>
                <a:lnTo>
                  <a:pt x="2147316" y="140970"/>
                </a:lnTo>
                <a:lnTo>
                  <a:pt x="2147316" y="729221"/>
                </a:lnTo>
                <a:lnTo>
                  <a:pt x="2154936" y="695706"/>
                </a:lnTo>
                <a:lnTo>
                  <a:pt x="2155698" y="688848"/>
                </a:lnTo>
                <a:close/>
              </a:path>
              <a:path w="2155825" h="829944">
                <a:moveTo>
                  <a:pt x="2147316" y="729221"/>
                </a:moveTo>
                <a:lnTo>
                  <a:pt x="2147316" y="688848"/>
                </a:lnTo>
                <a:lnTo>
                  <a:pt x="2146554" y="695706"/>
                </a:lnTo>
                <a:lnTo>
                  <a:pt x="2146554" y="702564"/>
                </a:lnTo>
                <a:lnTo>
                  <a:pt x="2133086" y="747825"/>
                </a:lnTo>
                <a:lnTo>
                  <a:pt x="2105391" y="785031"/>
                </a:lnTo>
                <a:lnTo>
                  <a:pt x="2066845" y="810531"/>
                </a:lnTo>
                <a:lnTo>
                  <a:pt x="2020824" y="820674"/>
                </a:lnTo>
                <a:lnTo>
                  <a:pt x="140970" y="821436"/>
                </a:lnTo>
                <a:lnTo>
                  <a:pt x="94198" y="812671"/>
                </a:lnTo>
                <a:lnTo>
                  <a:pt x="54749" y="789179"/>
                </a:lnTo>
                <a:lnTo>
                  <a:pt x="25644" y="753622"/>
                </a:lnTo>
                <a:lnTo>
                  <a:pt x="9906" y="708660"/>
                </a:lnTo>
                <a:lnTo>
                  <a:pt x="8382" y="694944"/>
                </a:lnTo>
                <a:lnTo>
                  <a:pt x="8382" y="735630"/>
                </a:lnTo>
                <a:lnTo>
                  <a:pt x="35077" y="781680"/>
                </a:lnTo>
                <a:lnTo>
                  <a:pt x="73914" y="812292"/>
                </a:lnTo>
                <a:lnTo>
                  <a:pt x="122830" y="828504"/>
                </a:lnTo>
                <a:lnTo>
                  <a:pt x="140970" y="829818"/>
                </a:lnTo>
                <a:lnTo>
                  <a:pt x="2014727" y="829818"/>
                </a:lnTo>
                <a:lnTo>
                  <a:pt x="2020824" y="829140"/>
                </a:lnTo>
                <a:lnTo>
                  <a:pt x="2029206" y="829056"/>
                </a:lnTo>
                <a:lnTo>
                  <a:pt x="2077419" y="814595"/>
                </a:lnTo>
                <a:lnTo>
                  <a:pt x="2116797" y="785355"/>
                </a:lnTo>
                <a:lnTo>
                  <a:pt x="2143813" y="744627"/>
                </a:lnTo>
                <a:lnTo>
                  <a:pt x="2147316" y="72922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4"/>
          <p:cNvSpPr txBox="1"/>
          <p:nvPr/>
        </p:nvSpPr>
        <p:spPr>
          <a:xfrm>
            <a:off x="3679831" y="2955924"/>
            <a:ext cx="13608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机器学习系统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8" name="object 5"/>
          <p:cNvSpPr/>
          <p:nvPr/>
        </p:nvSpPr>
        <p:spPr>
          <a:xfrm>
            <a:off x="6377064" y="2681351"/>
            <a:ext cx="2091690" cy="825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6"/>
          <p:cNvSpPr/>
          <p:nvPr/>
        </p:nvSpPr>
        <p:spPr>
          <a:xfrm>
            <a:off x="6377064" y="2681351"/>
            <a:ext cx="2091689" cy="830580"/>
          </a:xfrm>
          <a:custGeom>
            <a:avLst/>
            <a:gdLst/>
            <a:ahLst/>
            <a:cxnLst/>
            <a:rect l="l" t="t" r="r" b="b"/>
            <a:pathLst>
              <a:path w="2091690" h="830580">
                <a:moveTo>
                  <a:pt x="2091689" y="414527"/>
                </a:moveTo>
                <a:lnTo>
                  <a:pt x="2086356" y="371855"/>
                </a:lnTo>
                <a:lnTo>
                  <a:pt x="2061384" y="316165"/>
                </a:lnTo>
                <a:lnTo>
                  <a:pt x="2038125" y="283942"/>
                </a:lnTo>
                <a:lnTo>
                  <a:pt x="2010139" y="253795"/>
                </a:lnTo>
                <a:lnTo>
                  <a:pt x="1977841" y="225669"/>
                </a:lnTo>
                <a:lnTo>
                  <a:pt x="1941649" y="199507"/>
                </a:lnTo>
                <a:lnTo>
                  <a:pt x="1901981" y="175254"/>
                </a:lnTo>
                <a:lnTo>
                  <a:pt x="1859251" y="152853"/>
                </a:lnTo>
                <a:lnTo>
                  <a:pt x="1813879" y="132249"/>
                </a:lnTo>
                <a:lnTo>
                  <a:pt x="1766279" y="113385"/>
                </a:lnTo>
                <a:lnTo>
                  <a:pt x="1716870" y="96207"/>
                </a:lnTo>
                <a:lnTo>
                  <a:pt x="1666069" y="80657"/>
                </a:lnTo>
                <a:lnTo>
                  <a:pt x="1614291" y="66680"/>
                </a:lnTo>
                <a:lnTo>
                  <a:pt x="1561955" y="54220"/>
                </a:lnTo>
                <a:lnTo>
                  <a:pt x="1509476" y="43222"/>
                </a:lnTo>
                <a:lnTo>
                  <a:pt x="1457273" y="33629"/>
                </a:lnTo>
                <a:lnTo>
                  <a:pt x="1405761" y="25385"/>
                </a:lnTo>
                <a:lnTo>
                  <a:pt x="1355357" y="18434"/>
                </a:lnTo>
                <a:lnTo>
                  <a:pt x="1306480" y="12721"/>
                </a:lnTo>
                <a:lnTo>
                  <a:pt x="1259544" y="8190"/>
                </a:lnTo>
                <a:lnTo>
                  <a:pt x="1214968" y="4784"/>
                </a:lnTo>
                <a:lnTo>
                  <a:pt x="1173169" y="2448"/>
                </a:lnTo>
                <a:lnTo>
                  <a:pt x="1134562" y="1126"/>
                </a:lnTo>
                <a:lnTo>
                  <a:pt x="1099566" y="761"/>
                </a:lnTo>
                <a:lnTo>
                  <a:pt x="1046226" y="0"/>
                </a:lnTo>
                <a:lnTo>
                  <a:pt x="992124" y="761"/>
                </a:lnTo>
                <a:lnTo>
                  <a:pt x="957305" y="1069"/>
                </a:lnTo>
                <a:lnTo>
                  <a:pt x="918818" y="2356"/>
                </a:lnTo>
                <a:lnTo>
                  <a:pt x="877085" y="4676"/>
                </a:lnTo>
                <a:lnTo>
                  <a:pt x="832531" y="8084"/>
                </a:lnTo>
                <a:lnTo>
                  <a:pt x="785577" y="12632"/>
                </a:lnTo>
                <a:lnTo>
                  <a:pt x="736646" y="18376"/>
                </a:lnTo>
                <a:lnTo>
                  <a:pt x="686162" y="25370"/>
                </a:lnTo>
                <a:lnTo>
                  <a:pt x="634546" y="33667"/>
                </a:lnTo>
                <a:lnTo>
                  <a:pt x="582223" y="43322"/>
                </a:lnTo>
                <a:lnTo>
                  <a:pt x="529615" y="54388"/>
                </a:lnTo>
                <a:lnTo>
                  <a:pt x="477145" y="66919"/>
                </a:lnTo>
                <a:lnTo>
                  <a:pt x="425236" y="80971"/>
                </a:lnTo>
                <a:lnTo>
                  <a:pt x="374310" y="96595"/>
                </a:lnTo>
                <a:lnTo>
                  <a:pt x="324791" y="113848"/>
                </a:lnTo>
                <a:lnTo>
                  <a:pt x="277101" y="132782"/>
                </a:lnTo>
                <a:lnTo>
                  <a:pt x="231664" y="153452"/>
                </a:lnTo>
                <a:lnTo>
                  <a:pt x="188902" y="175912"/>
                </a:lnTo>
                <a:lnTo>
                  <a:pt x="149238" y="200215"/>
                </a:lnTo>
                <a:lnTo>
                  <a:pt x="113095" y="226417"/>
                </a:lnTo>
                <a:lnTo>
                  <a:pt x="80896" y="254570"/>
                </a:lnTo>
                <a:lnTo>
                  <a:pt x="53064" y="284729"/>
                </a:lnTo>
                <a:lnTo>
                  <a:pt x="30021" y="316948"/>
                </a:lnTo>
                <a:lnTo>
                  <a:pt x="12191" y="351281"/>
                </a:lnTo>
                <a:lnTo>
                  <a:pt x="761" y="393191"/>
                </a:lnTo>
                <a:lnTo>
                  <a:pt x="0" y="415289"/>
                </a:lnTo>
                <a:lnTo>
                  <a:pt x="1524" y="436625"/>
                </a:lnTo>
                <a:lnTo>
                  <a:pt x="5334" y="457961"/>
                </a:lnTo>
                <a:lnTo>
                  <a:pt x="8382" y="467444"/>
                </a:lnTo>
                <a:lnTo>
                  <a:pt x="8382" y="414527"/>
                </a:lnTo>
                <a:lnTo>
                  <a:pt x="9143" y="393953"/>
                </a:lnTo>
                <a:lnTo>
                  <a:pt x="19811" y="353567"/>
                </a:lnTo>
                <a:lnTo>
                  <a:pt x="54492" y="295001"/>
                </a:lnTo>
                <a:lnTo>
                  <a:pt x="87277" y="259603"/>
                </a:lnTo>
                <a:lnTo>
                  <a:pt x="125713" y="227513"/>
                </a:lnTo>
                <a:lnTo>
                  <a:pt x="168201" y="198686"/>
                </a:lnTo>
                <a:lnTo>
                  <a:pt x="213144" y="173074"/>
                </a:lnTo>
                <a:lnTo>
                  <a:pt x="258941" y="150631"/>
                </a:lnTo>
                <a:lnTo>
                  <a:pt x="303996" y="131309"/>
                </a:lnTo>
                <a:lnTo>
                  <a:pt x="346710" y="115061"/>
                </a:lnTo>
                <a:lnTo>
                  <a:pt x="384810" y="102107"/>
                </a:lnTo>
                <a:lnTo>
                  <a:pt x="423672" y="89915"/>
                </a:lnTo>
                <a:lnTo>
                  <a:pt x="473928" y="76043"/>
                </a:lnTo>
                <a:lnTo>
                  <a:pt x="524676" y="63615"/>
                </a:lnTo>
                <a:lnTo>
                  <a:pt x="575847" y="52584"/>
                </a:lnTo>
                <a:lnTo>
                  <a:pt x="627371" y="42906"/>
                </a:lnTo>
                <a:lnTo>
                  <a:pt x="679179" y="34533"/>
                </a:lnTo>
                <a:lnTo>
                  <a:pt x="731203" y="27421"/>
                </a:lnTo>
                <a:lnTo>
                  <a:pt x="783841" y="21479"/>
                </a:lnTo>
                <a:lnTo>
                  <a:pt x="835618" y="16791"/>
                </a:lnTo>
                <a:lnTo>
                  <a:pt x="887872" y="13181"/>
                </a:lnTo>
                <a:lnTo>
                  <a:pt x="940063" y="10647"/>
                </a:lnTo>
                <a:lnTo>
                  <a:pt x="992124" y="9143"/>
                </a:lnTo>
                <a:lnTo>
                  <a:pt x="1046226" y="8381"/>
                </a:lnTo>
                <a:lnTo>
                  <a:pt x="1099566" y="9143"/>
                </a:lnTo>
                <a:lnTo>
                  <a:pt x="1152906" y="10689"/>
                </a:lnTo>
                <a:lnTo>
                  <a:pt x="1186616" y="11639"/>
                </a:lnTo>
                <a:lnTo>
                  <a:pt x="1225133" y="13720"/>
                </a:lnTo>
                <a:lnTo>
                  <a:pt x="1267196" y="16962"/>
                </a:lnTo>
                <a:lnTo>
                  <a:pt x="1312309" y="21419"/>
                </a:lnTo>
                <a:lnTo>
                  <a:pt x="1359974" y="27146"/>
                </a:lnTo>
                <a:lnTo>
                  <a:pt x="1409693" y="34197"/>
                </a:lnTo>
                <a:lnTo>
                  <a:pt x="1460970" y="42629"/>
                </a:lnTo>
                <a:lnTo>
                  <a:pt x="1513306" y="52496"/>
                </a:lnTo>
                <a:lnTo>
                  <a:pt x="1566204" y="63856"/>
                </a:lnTo>
                <a:lnTo>
                  <a:pt x="1619168" y="76763"/>
                </a:lnTo>
                <a:lnTo>
                  <a:pt x="1671699" y="91274"/>
                </a:lnTo>
                <a:lnTo>
                  <a:pt x="1723433" y="107494"/>
                </a:lnTo>
                <a:lnTo>
                  <a:pt x="1773738" y="125443"/>
                </a:lnTo>
                <a:lnTo>
                  <a:pt x="1822104" y="145177"/>
                </a:lnTo>
                <a:lnTo>
                  <a:pt x="1868028" y="166754"/>
                </a:lnTo>
                <a:lnTo>
                  <a:pt x="1911005" y="190229"/>
                </a:lnTo>
                <a:lnTo>
                  <a:pt x="1950530" y="215660"/>
                </a:lnTo>
                <a:lnTo>
                  <a:pt x="1986099" y="243104"/>
                </a:lnTo>
                <a:lnTo>
                  <a:pt x="2017209" y="272617"/>
                </a:lnTo>
                <a:lnTo>
                  <a:pt x="2043355" y="304257"/>
                </a:lnTo>
                <a:lnTo>
                  <a:pt x="2064031" y="338079"/>
                </a:lnTo>
                <a:lnTo>
                  <a:pt x="2078736" y="374141"/>
                </a:lnTo>
                <a:lnTo>
                  <a:pt x="2083308" y="415289"/>
                </a:lnTo>
                <a:lnTo>
                  <a:pt x="2083308" y="464948"/>
                </a:lnTo>
                <a:lnTo>
                  <a:pt x="2090927" y="436625"/>
                </a:lnTo>
                <a:lnTo>
                  <a:pt x="2091689" y="414527"/>
                </a:lnTo>
                <a:close/>
              </a:path>
              <a:path w="2091690" h="830580">
                <a:moveTo>
                  <a:pt x="2083308" y="464948"/>
                </a:moveTo>
                <a:lnTo>
                  <a:pt x="2083308" y="415289"/>
                </a:lnTo>
                <a:lnTo>
                  <a:pt x="2082545" y="435863"/>
                </a:lnTo>
                <a:lnTo>
                  <a:pt x="2078736" y="455675"/>
                </a:lnTo>
                <a:lnTo>
                  <a:pt x="2063791" y="491915"/>
                </a:lnTo>
                <a:lnTo>
                  <a:pt x="2042943" y="525863"/>
                </a:lnTo>
                <a:lnTo>
                  <a:pt x="2016688" y="557582"/>
                </a:lnTo>
                <a:lnTo>
                  <a:pt x="1985523" y="587134"/>
                </a:lnTo>
                <a:lnTo>
                  <a:pt x="1949947" y="614581"/>
                </a:lnTo>
                <a:lnTo>
                  <a:pt x="1910457" y="639985"/>
                </a:lnTo>
                <a:lnTo>
                  <a:pt x="1867550" y="663407"/>
                </a:lnTo>
                <a:lnTo>
                  <a:pt x="1821723" y="684911"/>
                </a:lnTo>
                <a:lnTo>
                  <a:pt x="1773474" y="704557"/>
                </a:lnTo>
                <a:lnTo>
                  <a:pt x="1723300" y="722408"/>
                </a:lnTo>
                <a:lnTo>
                  <a:pt x="1671694" y="738526"/>
                </a:lnTo>
                <a:lnTo>
                  <a:pt x="1619025" y="753006"/>
                </a:lnTo>
                <a:lnTo>
                  <a:pt x="1565931" y="765867"/>
                </a:lnTo>
                <a:lnTo>
                  <a:pt x="1512916" y="777171"/>
                </a:lnTo>
                <a:lnTo>
                  <a:pt x="1460483" y="786982"/>
                </a:lnTo>
                <a:lnTo>
                  <a:pt x="1409138" y="795362"/>
                </a:lnTo>
                <a:lnTo>
                  <a:pt x="1359385" y="802374"/>
                </a:lnTo>
                <a:lnTo>
                  <a:pt x="1311727" y="808081"/>
                </a:lnTo>
                <a:lnTo>
                  <a:pt x="1266670" y="812547"/>
                </a:lnTo>
                <a:lnTo>
                  <a:pt x="1224718" y="815837"/>
                </a:lnTo>
                <a:lnTo>
                  <a:pt x="1186374" y="818015"/>
                </a:lnTo>
                <a:lnTo>
                  <a:pt x="1099566" y="820673"/>
                </a:lnTo>
                <a:lnTo>
                  <a:pt x="1046226" y="821435"/>
                </a:lnTo>
                <a:lnTo>
                  <a:pt x="1009870" y="821649"/>
                </a:lnTo>
                <a:lnTo>
                  <a:pt x="970032" y="820961"/>
                </a:lnTo>
                <a:lnTo>
                  <a:pt x="927107" y="819313"/>
                </a:lnTo>
                <a:lnTo>
                  <a:pt x="881489" y="816648"/>
                </a:lnTo>
                <a:lnTo>
                  <a:pt x="833575" y="812907"/>
                </a:lnTo>
                <a:lnTo>
                  <a:pt x="783372" y="807986"/>
                </a:lnTo>
                <a:lnTo>
                  <a:pt x="732436" y="801965"/>
                </a:lnTo>
                <a:lnTo>
                  <a:pt x="680003" y="794648"/>
                </a:lnTo>
                <a:lnTo>
                  <a:pt x="626853" y="786022"/>
                </a:lnTo>
                <a:lnTo>
                  <a:pt x="573383" y="776030"/>
                </a:lnTo>
                <a:lnTo>
                  <a:pt x="519988" y="764612"/>
                </a:lnTo>
                <a:lnTo>
                  <a:pt x="467063" y="751712"/>
                </a:lnTo>
                <a:lnTo>
                  <a:pt x="415003" y="737271"/>
                </a:lnTo>
                <a:lnTo>
                  <a:pt x="364204" y="721231"/>
                </a:lnTo>
                <a:lnTo>
                  <a:pt x="315060" y="703533"/>
                </a:lnTo>
                <a:lnTo>
                  <a:pt x="267968" y="684119"/>
                </a:lnTo>
                <a:lnTo>
                  <a:pt x="223322" y="662932"/>
                </a:lnTo>
                <a:lnTo>
                  <a:pt x="181518" y="639912"/>
                </a:lnTo>
                <a:lnTo>
                  <a:pt x="142950" y="615003"/>
                </a:lnTo>
                <a:lnTo>
                  <a:pt x="108015" y="588145"/>
                </a:lnTo>
                <a:lnTo>
                  <a:pt x="77107" y="559280"/>
                </a:lnTo>
                <a:lnTo>
                  <a:pt x="50622" y="528351"/>
                </a:lnTo>
                <a:lnTo>
                  <a:pt x="28956" y="495299"/>
                </a:lnTo>
                <a:lnTo>
                  <a:pt x="12954" y="455675"/>
                </a:lnTo>
                <a:lnTo>
                  <a:pt x="8382" y="414527"/>
                </a:lnTo>
                <a:lnTo>
                  <a:pt x="8382" y="467444"/>
                </a:lnTo>
                <a:lnTo>
                  <a:pt x="43618" y="533161"/>
                </a:lnTo>
                <a:lnTo>
                  <a:pt x="70549" y="564331"/>
                </a:lnTo>
                <a:lnTo>
                  <a:pt x="101762" y="593436"/>
                </a:lnTo>
                <a:lnTo>
                  <a:pt x="136892" y="620535"/>
                </a:lnTo>
                <a:lnTo>
                  <a:pt x="175574" y="645684"/>
                </a:lnTo>
                <a:lnTo>
                  <a:pt x="217443" y="668941"/>
                </a:lnTo>
                <a:lnTo>
                  <a:pt x="262133" y="690362"/>
                </a:lnTo>
                <a:lnTo>
                  <a:pt x="309278" y="710006"/>
                </a:lnTo>
                <a:lnTo>
                  <a:pt x="358515" y="727928"/>
                </a:lnTo>
                <a:lnTo>
                  <a:pt x="409477" y="744186"/>
                </a:lnTo>
                <a:lnTo>
                  <a:pt x="461799" y="758837"/>
                </a:lnTo>
                <a:lnTo>
                  <a:pt x="515116" y="771939"/>
                </a:lnTo>
                <a:lnTo>
                  <a:pt x="569063" y="783548"/>
                </a:lnTo>
                <a:lnTo>
                  <a:pt x="623274" y="793721"/>
                </a:lnTo>
                <a:lnTo>
                  <a:pt x="677384" y="802515"/>
                </a:lnTo>
                <a:lnTo>
                  <a:pt x="731203" y="810009"/>
                </a:lnTo>
                <a:lnTo>
                  <a:pt x="783841" y="816197"/>
                </a:lnTo>
                <a:lnTo>
                  <a:pt x="835618" y="821212"/>
                </a:lnTo>
                <a:lnTo>
                  <a:pt x="885511" y="825051"/>
                </a:lnTo>
                <a:lnTo>
                  <a:pt x="933637" y="827809"/>
                </a:lnTo>
                <a:lnTo>
                  <a:pt x="979471" y="829532"/>
                </a:lnTo>
                <a:lnTo>
                  <a:pt x="1022648" y="830276"/>
                </a:lnTo>
                <a:lnTo>
                  <a:pt x="1062801" y="830098"/>
                </a:lnTo>
                <a:lnTo>
                  <a:pt x="1152906" y="827531"/>
                </a:lnTo>
                <a:lnTo>
                  <a:pt x="1204722" y="824483"/>
                </a:lnTo>
                <a:lnTo>
                  <a:pt x="1237512" y="823007"/>
                </a:lnTo>
                <a:lnTo>
                  <a:pt x="1315473" y="816405"/>
                </a:lnTo>
                <a:lnTo>
                  <a:pt x="1359974" y="811121"/>
                </a:lnTo>
                <a:lnTo>
                  <a:pt x="1406349" y="804599"/>
                </a:lnTo>
                <a:lnTo>
                  <a:pt x="1455283" y="796618"/>
                </a:lnTo>
                <a:lnTo>
                  <a:pt x="1505828" y="787182"/>
                </a:lnTo>
                <a:lnTo>
                  <a:pt x="1557446" y="776242"/>
                </a:lnTo>
                <a:lnTo>
                  <a:pt x="1609598" y="763747"/>
                </a:lnTo>
                <a:lnTo>
                  <a:pt x="1661744" y="749645"/>
                </a:lnTo>
                <a:lnTo>
                  <a:pt x="1713347" y="733886"/>
                </a:lnTo>
                <a:lnTo>
                  <a:pt x="1763867" y="716420"/>
                </a:lnTo>
                <a:lnTo>
                  <a:pt x="1812764" y="697194"/>
                </a:lnTo>
                <a:lnTo>
                  <a:pt x="1859501" y="676159"/>
                </a:lnTo>
                <a:lnTo>
                  <a:pt x="1903538" y="653263"/>
                </a:lnTo>
                <a:lnTo>
                  <a:pt x="1944336" y="628456"/>
                </a:lnTo>
                <a:lnTo>
                  <a:pt x="1981356" y="601687"/>
                </a:lnTo>
                <a:lnTo>
                  <a:pt x="2014060" y="572904"/>
                </a:lnTo>
                <a:lnTo>
                  <a:pt x="2041908" y="542058"/>
                </a:lnTo>
                <a:lnTo>
                  <a:pt x="2064361" y="509096"/>
                </a:lnTo>
                <a:lnTo>
                  <a:pt x="2080880" y="473969"/>
                </a:lnTo>
                <a:lnTo>
                  <a:pt x="2083308" y="46494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7"/>
          <p:cNvSpPr txBox="1"/>
          <p:nvPr/>
        </p:nvSpPr>
        <p:spPr>
          <a:xfrm>
            <a:off x="6809365" y="2829433"/>
            <a:ext cx="1228090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性能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（预测精度）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1" name="object 8"/>
          <p:cNvSpPr/>
          <p:nvPr/>
        </p:nvSpPr>
        <p:spPr>
          <a:xfrm>
            <a:off x="251345" y="2681351"/>
            <a:ext cx="2092452" cy="951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9"/>
          <p:cNvSpPr/>
          <p:nvPr/>
        </p:nvSpPr>
        <p:spPr>
          <a:xfrm>
            <a:off x="251345" y="2842895"/>
            <a:ext cx="2092960" cy="163195"/>
          </a:xfrm>
          <a:custGeom>
            <a:avLst/>
            <a:gdLst/>
            <a:ahLst/>
            <a:cxnLst/>
            <a:rect l="l" t="t" r="r" b="b"/>
            <a:pathLst>
              <a:path w="2092960" h="163194">
                <a:moveTo>
                  <a:pt x="9871" y="8191"/>
                </a:moveTo>
                <a:lnTo>
                  <a:pt x="8381" y="0"/>
                </a:lnTo>
                <a:lnTo>
                  <a:pt x="0" y="1524"/>
                </a:lnTo>
                <a:lnTo>
                  <a:pt x="1524" y="9144"/>
                </a:lnTo>
                <a:lnTo>
                  <a:pt x="1524" y="10668"/>
                </a:lnTo>
                <a:lnTo>
                  <a:pt x="2285" y="10668"/>
                </a:lnTo>
                <a:lnTo>
                  <a:pt x="6095" y="19050"/>
                </a:lnTo>
                <a:lnTo>
                  <a:pt x="6857" y="19812"/>
                </a:lnTo>
                <a:lnTo>
                  <a:pt x="9143" y="22669"/>
                </a:lnTo>
                <a:lnTo>
                  <a:pt x="9143" y="6858"/>
                </a:lnTo>
                <a:lnTo>
                  <a:pt x="9871" y="8191"/>
                </a:lnTo>
                <a:close/>
              </a:path>
              <a:path w="2092960" h="163194">
                <a:moveTo>
                  <a:pt x="9906" y="8382"/>
                </a:moveTo>
                <a:lnTo>
                  <a:pt x="9871" y="8191"/>
                </a:lnTo>
                <a:lnTo>
                  <a:pt x="9143" y="6858"/>
                </a:lnTo>
                <a:lnTo>
                  <a:pt x="9906" y="8382"/>
                </a:lnTo>
                <a:close/>
              </a:path>
              <a:path w="2092960" h="163194">
                <a:moveTo>
                  <a:pt x="9906" y="23622"/>
                </a:moveTo>
                <a:lnTo>
                  <a:pt x="9906" y="8382"/>
                </a:lnTo>
                <a:lnTo>
                  <a:pt x="9143" y="6858"/>
                </a:lnTo>
                <a:lnTo>
                  <a:pt x="9143" y="22669"/>
                </a:lnTo>
                <a:lnTo>
                  <a:pt x="9906" y="23622"/>
                </a:lnTo>
                <a:close/>
              </a:path>
              <a:path w="2092960" h="163194">
                <a:moveTo>
                  <a:pt x="13715" y="15240"/>
                </a:moveTo>
                <a:lnTo>
                  <a:pt x="9871" y="8191"/>
                </a:lnTo>
                <a:lnTo>
                  <a:pt x="9906" y="8382"/>
                </a:lnTo>
                <a:lnTo>
                  <a:pt x="9906" y="23622"/>
                </a:lnTo>
                <a:lnTo>
                  <a:pt x="12953" y="27432"/>
                </a:lnTo>
                <a:lnTo>
                  <a:pt x="12953" y="14478"/>
                </a:lnTo>
                <a:lnTo>
                  <a:pt x="13715" y="15240"/>
                </a:lnTo>
                <a:close/>
              </a:path>
              <a:path w="2092960" h="163194">
                <a:moveTo>
                  <a:pt x="19812" y="32883"/>
                </a:moveTo>
                <a:lnTo>
                  <a:pt x="19812" y="22098"/>
                </a:lnTo>
                <a:lnTo>
                  <a:pt x="19050" y="21336"/>
                </a:lnTo>
                <a:lnTo>
                  <a:pt x="12953" y="14478"/>
                </a:lnTo>
                <a:lnTo>
                  <a:pt x="12953" y="27432"/>
                </a:lnTo>
                <a:lnTo>
                  <a:pt x="13715" y="27432"/>
                </a:lnTo>
                <a:lnTo>
                  <a:pt x="13715" y="28194"/>
                </a:lnTo>
                <a:lnTo>
                  <a:pt x="19812" y="32883"/>
                </a:lnTo>
                <a:close/>
              </a:path>
              <a:path w="2092960" h="163194">
                <a:moveTo>
                  <a:pt x="19354" y="21590"/>
                </a:moveTo>
                <a:lnTo>
                  <a:pt x="19050" y="21251"/>
                </a:lnTo>
                <a:lnTo>
                  <a:pt x="19354" y="21590"/>
                </a:lnTo>
                <a:close/>
              </a:path>
              <a:path w="2092960" h="163194">
                <a:moveTo>
                  <a:pt x="19812" y="22098"/>
                </a:moveTo>
                <a:lnTo>
                  <a:pt x="19354" y="21590"/>
                </a:lnTo>
                <a:lnTo>
                  <a:pt x="19050" y="21336"/>
                </a:lnTo>
                <a:lnTo>
                  <a:pt x="19812" y="22098"/>
                </a:lnTo>
                <a:close/>
              </a:path>
              <a:path w="2092960" h="163194">
                <a:moveTo>
                  <a:pt x="2083308" y="23198"/>
                </a:moveTo>
                <a:lnTo>
                  <a:pt x="2083308" y="6858"/>
                </a:lnTo>
                <a:lnTo>
                  <a:pt x="2079497" y="15240"/>
                </a:lnTo>
                <a:lnTo>
                  <a:pt x="2079497" y="14478"/>
                </a:lnTo>
                <a:lnTo>
                  <a:pt x="2073402" y="22098"/>
                </a:lnTo>
                <a:lnTo>
                  <a:pt x="2073402" y="21336"/>
                </a:lnTo>
                <a:lnTo>
                  <a:pt x="2064258" y="28956"/>
                </a:lnTo>
                <a:lnTo>
                  <a:pt x="1993808" y="61758"/>
                </a:lnTo>
                <a:lnTo>
                  <a:pt x="1945465" y="76146"/>
                </a:lnTo>
                <a:lnTo>
                  <a:pt x="1895322" y="87939"/>
                </a:lnTo>
                <a:lnTo>
                  <a:pt x="1844621" y="97716"/>
                </a:lnTo>
                <a:lnTo>
                  <a:pt x="1794601" y="106056"/>
                </a:lnTo>
                <a:lnTo>
                  <a:pt x="1746503" y="113538"/>
                </a:lnTo>
                <a:lnTo>
                  <a:pt x="1708403" y="118110"/>
                </a:lnTo>
                <a:lnTo>
                  <a:pt x="1669541" y="122682"/>
                </a:lnTo>
                <a:lnTo>
                  <a:pt x="1618184" y="128424"/>
                </a:lnTo>
                <a:lnTo>
                  <a:pt x="1566686" y="133382"/>
                </a:lnTo>
                <a:lnTo>
                  <a:pt x="1515076" y="137632"/>
                </a:lnTo>
                <a:lnTo>
                  <a:pt x="1463379" y="141248"/>
                </a:lnTo>
                <a:lnTo>
                  <a:pt x="1411624" y="144308"/>
                </a:lnTo>
                <a:lnTo>
                  <a:pt x="1359836" y="146887"/>
                </a:lnTo>
                <a:lnTo>
                  <a:pt x="1308044" y="149063"/>
                </a:lnTo>
                <a:lnTo>
                  <a:pt x="1256273" y="150910"/>
                </a:lnTo>
                <a:lnTo>
                  <a:pt x="1204551" y="152505"/>
                </a:lnTo>
                <a:lnTo>
                  <a:pt x="1152905" y="153924"/>
                </a:lnTo>
                <a:lnTo>
                  <a:pt x="1099565" y="153924"/>
                </a:lnTo>
                <a:lnTo>
                  <a:pt x="1046226" y="154686"/>
                </a:lnTo>
                <a:lnTo>
                  <a:pt x="992885" y="153924"/>
                </a:lnTo>
                <a:lnTo>
                  <a:pt x="939545" y="153924"/>
                </a:lnTo>
                <a:lnTo>
                  <a:pt x="887827" y="152495"/>
                </a:lnTo>
                <a:lnTo>
                  <a:pt x="836031" y="150895"/>
                </a:lnTo>
                <a:lnTo>
                  <a:pt x="784184" y="149044"/>
                </a:lnTo>
                <a:lnTo>
                  <a:pt x="732316" y="146864"/>
                </a:lnTo>
                <a:lnTo>
                  <a:pt x="680451" y="144278"/>
                </a:lnTo>
                <a:lnTo>
                  <a:pt x="628618" y="141206"/>
                </a:lnTo>
                <a:lnTo>
                  <a:pt x="576844" y="137569"/>
                </a:lnTo>
                <a:lnTo>
                  <a:pt x="526348" y="133404"/>
                </a:lnTo>
                <a:lnTo>
                  <a:pt x="474933" y="128439"/>
                </a:lnTo>
                <a:lnTo>
                  <a:pt x="423671" y="122682"/>
                </a:lnTo>
                <a:lnTo>
                  <a:pt x="383285" y="118018"/>
                </a:lnTo>
                <a:lnTo>
                  <a:pt x="296343" y="105894"/>
                </a:lnTo>
                <a:lnTo>
                  <a:pt x="247054" y="97623"/>
                </a:lnTo>
                <a:lnTo>
                  <a:pt x="196919" y="87830"/>
                </a:lnTo>
                <a:lnTo>
                  <a:pt x="147305" y="76044"/>
                </a:lnTo>
                <a:lnTo>
                  <a:pt x="98947" y="61692"/>
                </a:lnTo>
                <a:lnTo>
                  <a:pt x="52577" y="44196"/>
                </a:lnTo>
                <a:lnTo>
                  <a:pt x="19354" y="21590"/>
                </a:lnTo>
                <a:lnTo>
                  <a:pt x="19812" y="22098"/>
                </a:lnTo>
                <a:lnTo>
                  <a:pt x="19812" y="32883"/>
                </a:lnTo>
                <a:lnTo>
                  <a:pt x="23621" y="35814"/>
                </a:lnTo>
                <a:lnTo>
                  <a:pt x="95535" y="69660"/>
                </a:lnTo>
                <a:lnTo>
                  <a:pt x="144331" y="84254"/>
                </a:lnTo>
                <a:lnTo>
                  <a:pt x="194805" y="96188"/>
                </a:lnTo>
                <a:lnTo>
                  <a:pt x="245846" y="106050"/>
                </a:lnTo>
                <a:lnTo>
                  <a:pt x="296975" y="114528"/>
                </a:lnTo>
                <a:lnTo>
                  <a:pt x="345185" y="121920"/>
                </a:lnTo>
                <a:lnTo>
                  <a:pt x="384047" y="126581"/>
                </a:lnTo>
                <a:lnTo>
                  <a:pt x="422147" y="131064"/>
                </a:lnTo>
                <a:lnTo>
                  <a:pt x="473582" y="136789"/>
                </a:lnTo>
                <a:lnTo>
                  <a:pt x="525156" y="141739"/>
                </a:lnTo>
                <a:lnTo>
                  <a:pt x="577884" y="146060"/>
                </a:lnTo>
                <a:lnTo>
                  <a:pt x="629513" y="149661"/>
                </a:lnTo>
                <a:lnTo>
                  <a:pt x="681204" y="152713"/>
                </a:lnTo>
                <a:lnTo>
                  <a:pt x="732927" y="155290"/>
                </a:lnTo>
                <a:lnTo>
                  <a:pt x="784653" y="157464"/>
                </a:lnTo>
                <a:lnTo>
                  <a:pt x="836351" y="159309"/>
                </a:lnTo>
                <a:lnTo>
                  <a:pt x="887992" y="160898"/>
                </a:lnTo>
                <a:lnTo>
                  <a:pt x="939545" y="162306"/>
                </a:lnTo>
                <a:lnTo>
                  <a:pt x="992885" y="162306"/>
                </a:lnTo>
                <a:lnTo>
                  <a:pt x="1046226" y="163068"/>
                </a:lnTo>
                <a:lnTo>
                  <a:pt x="1099565" y="162316"/>
                </a:lnTo>
                <a:lnTo>
                  <a:pt x="1152905" y="162306"/>
                </a:lnTo>
                <a:lnTo>
                  <a:pt x="1204619" y="160895"/>
                </a:lnTo>
                <a:lnTo>
                  <a:pt x="1256414" y="159305"/>
                </a:lnTo>
                <a:lnTo>
                  <a:pt x="1308263" y="157459"/>
                </a:lnTo>
                <a:lnTo>
                  <a:pt x="1360135" y="155282"/>
                </a:lnTo>
                <a:lnTo>
                  <a:pt x="1412005" y="152700"/>
                </a:lnTo>
                <a:lnTo>
                  <a:pt x="1463842" y="149636"/>
                </a:lnTo>
                <a:lnTo>
                  <a:pt x="1515619" y="146015"/>
                </a:lnTo>
                <a:lnTo>
                  <a:pt x="1567307" y="141763"/>
                </a:lnTo>
                <a:lnTo>
                  <a:pt x="1618878" y="136804"/>
                </a:lnTo>
                <a:lnTo>
                  <a:pt x="1670303" y="131064"/>
                </a:lnTo>
                <a:lnTo>
                  <a:pt x="1709927" y="126492"/>
                </a:lnTo>
                <a:lnTo>
                  <a:pt x="1795511" y="114485"/>
                </a:lnTo>
                <a:lnTo>
                  <a:pt x="1846371" y="106061"/>
                </a:lnTo>
                <a:lnTo>
                  <a:pt x="1898232" y="96078"/>
                </a:lnTo>
                <a:lnTo>
                  <a:pt x="1949481" y="83963"/>
                </a:lnTo>
                <a:lnTo>
                  <a:pt x="1998502" y="69146"/>
                </a:lnTo>
                <a:lnTo>
                  <a:pt x="2043683" y="51054"/>
                </a:lnTo>
                <a:lnTo>
                  <a:pt x="2078735" y="28194"/>
                </a:lnTo>
                <a:lnTo>
                  <a:pt x="2079497" y="27432"/>
                </a:lnTo>
                <a:lnTo>
                  <a:pt x="2083308" y="23198"/>
                </a:lnTo>
                <a:close/>
              </a:path>
              <a:path w="2092960" h="163194">
                <a:moveTo>
                  <a:pt x="2092452" y="1524"/>
                </a:moveTo>
                <a:lnTo>
                  <a:pt x="2084070" y="0"/>
                </a:lnTo>
                <a:lnTo>
                  <a:pt x="2082545" y="8382"/>
                </a:lnTo>
                <a:lnTo>
                  <a:pt x="2083308" y="6858"/>
                </a:lnTo>
                <a:lnTo>
                  <a:pt x="2083308" y="23198"/>
                </a:lnTo>
                <a:lnTo>
                  <a:pt x="2086356" y="19812"/>
                </a:lnTo>
                <a:lnTo>
                  <a:pt x="2086356" y="19050"/>
                </a:lnTo>
                <a:lnTo>
                  <a:pt x="2090927" y="10668"/>
                </a:lnTo>
                <a:lnTo>
                  <a:pt x="2090927" y="9144"/>
                </a:lnTo>
                <a:lnTo>
                  <a:pt x="2092452" y="1524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10"/>
          <p:cNvSpPr/>
          <p:nvPr/>
        </p:nvSpPr>
        <p:spPr>
          <a:xfrm>
            <a:off x="251345" y="2681351"/>
            <a:ext cx="2092960" cy="955675"/>
          </a:xfrm>
          <a:custGeom>
            <a:avLst/>
            <a:gdLst/>
            <a:ahLst/>
            <a:cxnLst/>
            <a:rect l="l" t="t" r="r" b="b"/>
            <a:pathLst>
              <a:path w="2092960" h="955675">
                <a:moveTo>
                  <a:pt x="1524" y="802386"/>
                </a:moveTo>
                <a:lnTo>
                  <a:pt x="1523" y="153162"/>
                </a:lnTo>
                <a:lnTo>
                  <a:pt x="0" y="161544"/>
                </a:lnTo>
                <a:lnTo>
                  <a:pt x="0" y="794766"/>
                </a:lnTo>
                <a:lnTo>
                  <a:pt x="1524" y="802386"/>
                </a:lnTo>
                <a:close/>
              </a:path>
              <a:path w="2092960" h="955675">
                <a:moveTo>
                  <a:pt x="2079498" y="148590"/>
                </a:moveTo>
                <a:lnTo>
                  <a:pt x="2079498" y="134874"/>
                </a:lnTo>
                <a:lnTo>
                  <a:pt x="2078736" y="134874"/>
                </a:lnTo>
                <a:lnTo>
                  <a:pt x="2069592" y="127254"/>
                </a:lnTo>
                <a:lnTo>
                  <a:pt x="1999335" y="94341"/>
                </a:lnTo>
                <a:lnTo>
                  <a:pt x="1952694" y="80108"/>
                </a:lnTo>
                <a:lnTo>
                  <a:pt x="1904035" y="68196"/>
                </a:lnTo>
                <a:lnTo>
                  <a:pt x="1854393" y="58245"/>
                </a:lnTo>
                <a:lnTo>
                  <a:pt x="1804804" y="49897"/>
                </a:lnTo>
                <a:lnTo>
                  <a:pt x="1756304" y="42793"/>
                </a:lnTo>
                <a:lnTo>
                  <a:pt x="1670304" y="31242"/>
                </a:lnTo>
                <a:lnTo>
                  <a:pt x="1629156" y="27432"/>
                </a:lnTo>
                <a:lnTo>
                  <a:pt x="1576436" y="22286"/>
                </a:lnTo>
                <a:lnTo>
                  <a:pt x="1523658" y="17799"/>
                </a:lnTo>
                <a:lnTo>
                  <a:pt x="1470831" y="13923"/>
                </a:lnTo>
                <a:lnTo>
                  <a:pt x="1417963" y="10612"/>
                </a:lnTo>
                <a:lnTo>
                  <a:pt x="1365061" y="7820"/>
                </a:lnTo>
                <a:lnTo>
                  <a:pt x="1312133" y="5499"/>
                </a:lnTo>
                <a:lnTo>
                  <a:pt x="1259188" y="3603"/>
                </a:lnTo>
                <a:lnTo>
                  <a:pt x="1204657" y="2050"/>
                </a:lnTo>
                <a:lnTo>
                  <a:pt x="1152906" y="894"/>
                </a:lnTo>
                <a:lnTo>
                  <a:pt x="1100328" y="0"/>
                </a:lnTo>
                <a:lnTo>
                  <a:pt x="992886" y="0"/>
                </a:lnTo>
                <a:lnTo>
                  <a:pt x="939546" y="762"/>
                </a:lnTo>
                <a:lnTo>
                  <a:pt x="887710" y="2286"/>
                </a:lnTo>
                <a:lnTo>
                  <a:pt x="838510" y="3589"/>
                </a:lnTo>
                <a:lnTo>
                  <a:pt x="789155" y="5248"/>
                </a:lnTo>
                <a:lnTo>
                  <a:pt x="739702" y="7292"/>
                </a:lnTo>
                <a:lnTo>
                  <a:pt x="690190" y="9752"/>
                </a:lnTo>
                <a:lnTo>
                  <a:pt x="640657" y="12658"/>
                </a:lnTo>
                <a:lnTo>
                  <a:pt x="591143" y="16039"/>
                </a:lnTo>
                <a:lnTo>
                  <a:pt x="541685" y="19927"/>
                </a:lnTo>
                <a:lnTo>
                  <a:pt x="492321" y="24352"/>
                </a:lnTo>
                <a:lnTo>
                  <a:pt x="443092" y="29343"/>
                </a:lnTo>
                <a:lnTo>
                  <a:pt x="394033" y="34932"/>
                </a:lnTo>
                <a:lnTo>
                  <a:pt x="345186" y="41148"/>
                </a:lnTo>
                <a:lnTo>
                  <a:pt x="274320" y="51816"/>
                </a:lnTo>
                <a:lnTo>
                  <a:pt x="223858" y="61486"/>
                </a:lnTo>
                <a:lnTo>
                  <a:pt x="171179" y="72251"/>
                </a:lnTo>
                <a:lnTo>
                  <a:pt x="118584" y="85723"/>
                </a:lnTo>
                <a:lnTo>
                  <a:pt x="68377" y="103519"/>
                </a:lnTo>
                <a:lnTo>
                  <a:pt x="22859" y="127254"/>
                </a:lnTo>
                <a:lnTo>
                  <a:pt x="6857" y="143256"/>
                </a:lnTo>
                <a:lnTo>
                  <a:pt x="6095" y="144018"/>
                </a:lnTo>
                <a:lnTo>
                  <a:pt x="2285" y="152400"/>
                </a:lnTo>
                <a:lnTo>
                  <a:pt x="1523" y="152400"/>
                </a:lnTo>
                <a:lnTo>
                  <a:pt x="1524" y="803148"/>
                </a:lnTo>
                <a:lnTo>
                  <a:pt x="2286" y="803910"/>
                </a:lnTo>
                <a:lnTo>
                  <a:pt x="6096" y="811530"/>
                </a:lnTo>
                <a:lnTo>
                  <a:pt x="6096" y="812292"/>
                </a:lnTo>
                <a:lnTo>
                  <a:pt x="6858" y="812292"/>
                </a:lnTo>
                <a:lnTo>
                  <a:pt x="8382" y="814387"/>
                </a:lnTo>
                <a:lnTo>
                  <a:pt x="8382" y="163068"/>
                </a:lnTo>
                <a:lnTo>
                  <a:pt x="9144" y="158877"/>
                </a:lnTo>
                <a:lnTo>
                  <a:pt x="9144" y="156210"/>
                </a:lnTo>
                <a:lnTo>
                  <a:pt x="9871" y="154755"/>
                </a:lnTo>
                <a:lnTo>
                  <a:pt x="12954" y="149225"/>
                </a:lnTo>
                <a:lnTo>
                  <a:pt x="12954" y="148590"/>
                </a:lnTo>
                <a:lnTo>
                  <a:pt x="19050" y="141816"/>
                </a:lnTo>
                <a:lnTo>
                  <a:pt x="19812" y="140970"/>
                </a:lnTo>
                <a:lnTo>
                  <a:pt x="28194" y="133350"/>
                </a:lnTo>
                <a:lnTo>
                  <a:pt x="98596" y="100948"/>
                </a:lnTo>
                <a:lnTo>
                  <a:pt x="147037" y="86450"/>
                </a:lnTo>
                <a:lnTo>
                  <a:pt x="197367" y="74718"/>
                </a:lnTo>
                <a:lnTo>
                  <a:pt x="248287" y="65094"/>
                </a:lnTo>
                <a:lnTo>
                  <a:pt x="298501" y="56918"/>
                </a:lnTo>
                <a:lnTo>
                  <a:pt x="346710" y="49530"/>
                </a:lnTo>
                <a:lnTo>
                  <a:pt x="423672" y="39624"/>
                </a:lnTo>
                <a:lnTo>
                  <a:pt x="475100" y="34367"/>
                </a:lnTo>
                <a:lnTo>
                  <a:pt x="526579" y="29681"/>
                </a:lnTo>
                <a:lnTo>
                  <a:pt x="578104" y="25535"/>
                </a:lnTo>
                <a:lnTo>
                  <a:pt x="629668" y="21899"/>
                </a:lnTo>
                <a:lnTo>
                  <a:pt x="681266" y="18745"/>
                </a:lnTo>
                <a:lnTo>
                  <a:pt x="732890" y="16041"/>
                </a:lnTo>
                <a:lnTo>
                  <a:pt x="784537" y="13759"/>
                </a:lnTo>
                <a:lnTo>
                  <a:pt x="835877" y="11880"/>
                </a:lnTo>
                <a:lnTo>
                  <a:pt x="887873" y="10340"/>
                </a:lnTo>
                <a:lnTo>
                  <a:pt x="939546" y="9144"/>
                </a:lnTo>
                <a:lnTo>
                  <a:pt x="992886" y="8382"/>
                </a:lnTo>
                <a:lnTo>
                  <a:pt x="1100328" y="8392"/>
                </a:lnTo>
                <a:lnTo>
                  <a:pt x="1153277" y="9152"/>
                </a:lnTo>
                <a:lnTo>
                  <a:pt x="1206233" y="10370"/>
                </a:lnTo>
                <a:lnTo>
                  <a:pt x="1256405" y="11846"/>
                </a:lnTo>
                <a:lnTo>
                  <a:pt x="1308391" y="13751"/>
                </a:lnTo>
                <a:lnTo>
                  <a:pt x="1360199" y="16048"/>
                </a:lnTo>
                <a:lnTo>
                  <a:pt x="1411986" y="18770"/>
                </a:lnTo>
                <a:lnTo>
                  <a:pt x="1463741" y="21946"/>
                </a:lnTo>
                <a:lnTo>
                  <a:pt x="1515459" y="25601"/>
                </a:lnTo>
                <a:lnTo>
                  <a:pt x="1567130" y="29762"/>
                </a:lnTo>
                <a:lnTo>
                  <a:pt x="1618747" y="34456"/>
                </a:lnTo>
                <a:lnTo>
                  <a:pt x="1670304" y="39713"/>
                </a:lnTo>
                <a:lnTo>
                  <a:pt x="1708404" y="44196"/>
                </a:lnTo>
                <a:lnTo>
                  <a:pt x="1747266" y="49648"/>
                </a:lnTo>
                <a:lnTo>
                  <a:pt x="1796201" y="57275"/>
                </a:lnTo>
                <a:lnTo>
                  <a:pt x="1846509" y="65482"/>
                </a:lnTo>
                <a:lnTo>
                  <a:pt x="1895636" y="74742"/>
                </a:lnTo>
                <a:lnTo>
                  <a:pt x="1944705" y="86196"/>
                </a:lnTo>
                <a:lnTo>
                  <a:pt x="1992896" y="100617"/>
                </a:lnTo>
                <a:lnTo>
                  <a:pt x="2039874" y="118872"/>
                </a:lnTo>
                <a:lnTo>
                  <a:pt x="2073402" y="141732"/>
                </a:lnTo>
                <a:lnTo>
                  <a:pt x="2073402" y="140970"/>
                </a:lnTo>
                <a:lnTo>
                  <a:pt x="2079498" y="148590"/>
                </a:lnTo>
                <a:close/>
              </a:path>
              <a:path w="2092960" h="955675">
                <a:moveTo>
                  <a:pt x="9906" y="800862"/>
                </a:moveTo>
                <a:lnTo>
                  <a:pt x="8382" y="793242"/>
                </a:lnTo>
                <a:lnTo>
                  <a:pt x="8382" y="814387"/>
                </a:lnTo>
                <a:lnTo>
                  <a:pt x="9144" y="815435"/>
                </a:lnTo>
                <a:lnTo>
                  <a:pt x="9144" y="800100"/>
                </a:lnTo>
                <a:lnTo>
                  <a:pt x="9906" y="800862"/>
                </a:lnTo>
                <a:close/>
              </a:path>
              <a:path w="2092960" h="955675">
                <a:moveTo>
                  <a:pt x="9906" y="154686"/>
                </a:moveTo>
                <a:lnTo>
                  <a:pt x="9144" y="156210"/>
                </a:lnTo>
                <a:lnTo>
                  <a:pt x="9871" y="154876"/>
                </a:lnTo>
                <a:lnTo>
                  <a:pt x="9906" y="154686"/>
                </a:lnTo>
                <a:close/>
              </a:path>
              <a:path w="2092960" h="955675">
                <a:moveTo>
                  <a:pt x="9871" y="154876"/>
                </a:moveTo>
                <a:lnTo>
                  <a:pt x="9144" y="156210"/>
                </a:lnTo>
                <a:lnTo>
                  <a:pt x="9144" y="158877"/>
                </a:lnTo>
                <a:lnTo>
                  <a:pt x="9871" y="154876"/>
                </a:lnTo>
                <a:close/>
              </a:path>
              <a:path w="2092960" h="955675">
                <a:moveTo>
                  <a:pt x="13716" y="807720"/>
                </a:moveTo>
                <a:lnTo>
                  <a:pt x="9144" y="800100"/>
                </a:lnTo>
                <a:lnTo>
                  <a:pt x="9144" y="815435"/>
                </a:lnTo>
                <a:lnTo>
                  <a:pt x="12954" y="820674"/>
                </a:lnTo>
                <a:lnTo>
                  <a:pt x="12954" y="806958"/>
                </a:lnTo>
                <a:lnTo>
                  <a:pt x="13716" y="807720"/>
                </a:lnTo>
                <a:close/>
              </a:path>
              <a:path w="2092960" h="955675">
                <a:moveTo>
                  <a:pt x="9906" y="154813"/>
                </a:moveTo>
                <a:close/>
              </a:path>
              <a:path w="2092960" h="955675">
                <a:moveTo>
                  <a:pt x="13716" y="147828"/>
                </a:moveTo>
                <a:lnTo>
                  <a:pt x="12954" y="148590"/>
                </a:lnTo>
                <a:lnTo>
                  <a:pt x="12954" y="149225"/>
                </a:lnTo>
                <a:lnTo>
                  <a:pt x="13716" y="147828"/>
                </a:lnTo>
                <a:close/>
              </a:path>
              <a:path w="2092960" h="955675">
                <a:moveTo>
                  <a:pt x="19485" y="814940"/>
                </a:moveTo>
                <a:lnTo>
                  <a:pt x="12954" y="806958"/>
                </a:lnTo>
                <a:lnTo>
                  <a:pt x="12954" y="820674"/>
                </a:lnTo>
                <a:lnTo>
                  <a:pt x="13716" y="820674"/>
                </a:lnTo>
                <a:lnTo>
                  <a:pt x="19050" y="825187"/>
                </a:lnTo>
                <a:lnTo>
                  <a:pt x="19050" y="814578"/>
                </a:lnTo>
                <a:lnTo>
                  <a:pt x="19485" y="814940"/>
                </a:lnTo>
                <a:close/>
              </a:path>
              <a:path w="2092960" h="955675">
                <a:moveTo>
                  <a:pt x="19812" y="140970"/>
                </a:moveTo>
                <a:lnTo>
                  <a:pt x="19050" y="141732"/>
                </a:lnTo>
                <a:lnTo>
                  <a:pt x="19485" y="141332"/>
                </a:lnTo>
                <a:lnTo>
                  <a:pt x="19812" y="140970"/>
                </a:lnTo>
                <a:close/>
              </a:path>
              <a:path w="2092960" h="955675">
                <a:moveTo>
                  <a:pt x="19485" y="141332"/>
                </a:moveTo>
                <a:lnTo>
                  <a:pt x="19050" y="141732"/>
                </a:lnTo>
                <a:lnTo>
                  <a:pt x="19485" y="141332"/>
                </a:lnTo>
                <a:close/>
              </a:path>
              <a:path w="2092960" h="955675">
                <a:moveTo>
                  <a:pt x="19812" y="815340"/>
                </a:moveTo>
                <a:lnTo>
                  <a:pt x="19485" y="814940"/>
                </a:lnTo>
                <a:lnTo>
                  <a:pt x="19050" y="814578"/>
                </a:lnTo>
                <a:lnTo>
                  <a:pt x="19812" y="815340"/>
                </a:lnTo>
                <a:close/>
              </a:path>
              <a:path w="2092960" h="955675">
                <a:moveTo>
                  <a:pt x="19812" y="825832"/>
                </a:moveTo>
                <a:lnTo>
                  <a:pt x="19812" y="815340"/>
                </a:lnTo>
                <a:lnTo>
                  <a:pt x="19050" y="814578"/>
                </a:lnTo>
                <a:lnTo>
                  <a:pt x="19050" y="825187"/>
                </a:lnTo>
                <a:lnTo>
                  <a:pt x="19812" y="825832"/>
                </a:lnTo>
                <a:close/>
              </a:path>
              <a:path w="2092960" h="955675">
                <a:moveTo>
                  <a:pt x="19812" y="141033"/>
                </a:moveTo>
                <a:lnTo>
                  <a:pt x="19485" y="141332"/>
                </a:lnTo>
                <a:lnTo>
                  <a:pt x="19812" y="141033"/>
                </a:lnTo>
                <a:close/>
              </a:path>
              <a:path w="2092960" h="955675">
                <a:moveTo>
                  <a:pt x="2083308" y="816017"/>
                </a:moveTo>
                <a:lnTo>
                  <a:pt x="2083308" y="800100"/>
                </a:lnTo>
                <a:lnTo>
                  <a:pt x="2079498" y="807720"/>
                </a:lnTo>
                <a:lnTo>
                  <a:pt x="2079498" y="806958"/>
                </a:lnTo>
                <a:lnTo>
                  <a:pt x="2073402" y="815340"/>
                </a:lnTo>
                <a:lnTo>
                  <a:pt x="2073402" y="814578"/>
                </a:lnTo>
                <a:lnTo>
                  <a:pt x="2064258" y="822198"/>
                </a:lnTo>
                <a:lnTo>
                  <a:pt x="1994552" y="854529"/>
                </a:lnTo>
                <a:lnTo>
                  <a:pt x="1946145" y="869159"/>
                </a:lnTo>
                <a:lnTo>
                  <a:pt x="1895513" y="881133"/>
                </a:lnTo>
                <a:lnTo>
                  <a:pt x="1844279" y="891017"/>
                </a:lnTo>
                <a:lnTo>
                  <a:pt x="1794069" y="899377"/>
                </a:lnTo>
                <a:lnTo>
                  <a:pt x="1746504" y="906780"/>
                </a:lnTo>
                <a:lnTo>
                  <a:pt x="1708404" y="911352"/>
                </a:lnTo>
                <a:lnTo>
                  <a:pt x="1669542" y="915924"/>
                </a:lnTo>
                <a:lnTo>
                  <a:pt x="1618037" y="921349"/>
                </a:lnTo>
                <a:lnTo>
                  <a:pt x="1566481" y="926202"/>
                </a:lnTo>
                <a:lnTo>
                  <a:pt x="1514880" y="930498"/>
                </a:lnTo>
                <a:lnTo>
                  <a:pt x="1463240" y="934255"/>
                </a:lnTo>
                <a:lnTo>
                  <a:pt x="1411566" y="937490"/>
                </a:lnTo>
                <a:lnTo>
                  <a:pt x="1359865" y="940219"/>
                </a:lnTo>
                <a:lnTo>
                  <a:pt x="1308143" y="942458"/>
                </a:lnTo>
                <a:lnTo>
                  <a:pt x="1256405" y="944224"/>
                </a:lnTo>
                <a:lnTo>
                  <a:pt x="1204657" y="945534"/>
                </a:lnTo>
                <a:lnTo>
                  <a:pt x="1152906" y="946404"/>
                </a:lnTo>
                <a:lnTo>
                  <a:pt x="1100328" y="947155"/>
                </a:lnTo>
                <a:lnTo>
                  <a:pt x="992886" y="947166"/>
                </a:lnTo>
                <a:lnTo>
                  <a:pt x="939546" y="946404"/>
                </a:lnTo>
                <a:lnTo>
                  <a:pt x="887710" y="945525"/>
                </a:lnTo>
                <a:lnTo>
                  <a:pt x="835877" y="944208"/>
                </a:lnTo>
                <a:lnTo>
                  <a:pt x="784054" y="942435"/>
                </a:lnTo>
                <a:lnTo>
                  <a:pt x="732248" y="940188"/>
                </a:lnTo>
                <a:lnTo>
                  <a:pt x="680466" y="937450"/>
                </a:lnTo>
                <a:lnTo>
                  <a:pt x="628714" y="934202"/>
                </a:lnTo>
                <a:lnTo>
                  <a:pt x="576999" y="930425"/>
                </a:lnTo>
                <a:lnTo>
                  <a:pt x="526579" y="926220"/>
                </a:lnTo>
                <a:lnTo>
                  <a:pt x="475070" y="921359"/>
                </a:lnTo>
                <a:lnTo>
                  <a:pt x="423672" y="915924"/>
                </a:lnTo>
                <a:lnTo>
                  <a:pt x="383286" y="911260"/>
                </a:lnTo>
                <a:lnTo>
                  <a:pt x="297404" y="899008"/>
                </a:lnTo>
                <a:lnTo>
                  <a:pt x="247294" y="890648"/>
                </a:lnTo>
                <a:lnTo>
                  <a:pt x="196686" y="880967"/>
                </a:lnTo>
                <a:lnTo>
                  <a:pt x="146651" y="869233"/>
                </a:lnTo>
                <a:lnTo>
                  <a:pt x="98258" y="854713"/>
                </a:lnTo>
                <a:lnTo>
                  <a:pt x="52578" y="836676"/>
                </a:lnTo>
                <a:lnTo>
                  <a:pt x="19485" y="814940"/>
                </a:lnTo>
                <a:lnTo>
                  <a:pt x="19812" y="815340"/>
                </a:lnTo>
                <a:lnTo>
                  <a:pt x="19812" y="825832"/>
                </a:lnTo>
                <a:lnTo>
                  <a:pt x="23622" y="829056"/>
                </a:lnTo>
                <a:lnTo>
                  <a:pt x="80842" y="857315"/>
                </a:lnTo>
                <a:lnTo>
                  <a:pt x="132085" y="874061"/>
                </a:lnTo>
                <a:lnTo>
                  <a:pt x="186461" y="887529"/>
                </a:lnTo>
                <a:lnTo>
                  <a:pt x="241649" y="898333"/>
                </a:lnTo>
                <a:lnTo>
                  <a:pt x="295331" y="907085"/>
                </a:lnTo>
                <a:lnTo>
                  <a:pt x="346710" y="914613"/>
                </a:lnTo>
                <a:lnTo>
                  <a:pt x="422148" y="924306"/>
                </a:lnTo>
                <a:lnTo>
                  <a:pt x="473709" y="929712"/>
                </a:lnTo>
                <a:lnTo>
                  <a:pt x="525328" y="934557"/>
                </a:lnTo>
                <a:lnTo>
                  <a:pt x="578104" y="938934"/>
                </a:lnTo>
                <a:lnTo>
                  <a:pt x="629668" y="942677"/>
                </a:lnTo>
                <a:lnTo>
                  <a:pt x="681266" y="945903"/>
                </a:lnTo>
                <a:lnTo>
                  <a:pt x="732890" y="948627"/>
                </a:lnTo>
                <a:lnTo>
                  <a:pt x="784537" y="950863"/>
                </a:lnTo>
                <a:lnTo>
                  <a:pt x="835877" y="952618"/>
                </a:lnTo>
                <a:lnTo>
                  <a:pt x="887873" y="953929"/>
                </a:lnTo>
                <a:lnTo>
                  <a:pt x="939546" y="954786"/>
                </a:lnTo>
                <a:lnTo>
                  <a:pt x="992886" y="955548"/>
                </a:lnTo>
                <a:lnTo>
                  <a:pt x="1100328" y="955548"/>
                </a:lnTo>
                <a:lnTo>
                  <a:pt x="1153277" y="954779"/>
                </a:lnTo>
                <a:lnTo>
                  <a:pt x="1206233" y="953887"/>
                </a:lnTo>
                <a:lnTo>
                  <a:pt x="1256405" y="952623"/>
                </a:lnTo>
                <a:lnTo>
                  <a:pt x="1308391" y="950853"/>
                </a:lnTo>
                <a:lnTo>
                  <a:pt x="1360199" y="948612"/>
                </a:lnTo>
                <a:lnTo>
                  <a:pt x="1411986" y="945880"/>
                </a:lnTo>
                <a:lnTo>
                  <a:pt x="1463741" y="942640"/>
                </a:lnTo>
                <a:lnTo>
                  <a:pt x="1515459" y="938879"/>
                </a:lnTo>
                <a:lnTo>
                  <a:pt x="1567130" y="934580"/>
                </a:lnTo>
                <a:lnTo>
                  <a:pt x="1618747" y="929727"/>
                </a:lnTo>
                <a:lnTo>
                  <a:pt x="1670304" y="924306"/>
                </a:lnTo>
                <a:lnTo>
                  <a:pt x="1709927" y="919734"/>
                </a:lnTo>
                <a:lnTo>
                  <a:pt x="1796201" y="907312"/>
                </a:lnTo>
                <a:lnTo>
                  <a:pt x="1846509" y="899134"/>
                </a:lnTo>
                <a:lnTo>
                  <a:pt x="1898142" y="889168"/>
                </a:lnTo>
                <a:lnTo>
                  <a:pt x="1949181" y="877019"/>
                </a:lnTo>
                <a:lnTo>
                  <a:pt x="1998179" y="862218"/>
                </a:lnTo>
                <a:lnTo>
                  <a:pt x="2043683" y="844296"/>
                </a:lnTo>
                <a:lnTo>
                  <a:pt x="2078736" y="820674"/>
                </a:lnTo>
                <a:lnTo>
                  <a:pt x="2079498" y="820674"/>
                </a:lnTo>
                <a:lnTo>
                  <a:pt x="2083308" y="816017"/>
                </a:lnTo>
                <a:close/>
              </a:path>
              <a:path w="2092960" h="955675">
                <a:moveTo>
                  <a:pt x="2086356" y="812292"/>
                </a:moveTo>
                <a:lnTo>
                  <a:pt x="2086356" y="143256"/>
                </a:lnTo>
                <a:lnTo>
                  <a:pt x="2079498" y="135636"/>
                </a:lnTo>
                <a:lnTo>
                  <a:pt x="2079498" y="147828"/>
                </a:lnTo>
                <a:lnTo>
                  <a:pt x="2083308" y="156210"/>
                </a:lnTo>
                <a:lnTo>
                  <a:pt x="2083308" y="158877"/>
                </a:lnTo>
                <a:lnTo>
                  <a:pt x="2084070" y="163068"/>
                </a:lnTo>
                <a:lnTo>
                  <a:pt x="2084070" y="815086"/>
                </a:lnTo>
                <a:lnTo>
                  <a:pt x="2086356" y="812292"/>
                </a:lnTo>
                <a:close/>
              </a:path>
              <a:path w="2092960" h="955675">
                <a:moveTo>
                  <a:pt x="2083308" y="158877"/>
                </a:moveTo>
                <a:lnTo>
                  <a:pt x="2083308" y="156210"/>
                </a:lnTo>
                <a:lnTo>
                  <a:pt x="2082545" y="154686"/>
                </a:lnTo>
                <a:lnTo>
                  <a:pt x="2083308" y="158877"/>
                </a:lnTo>
                <a:close/>
              </a:path>
              <a:path w="2092960" h="955675">
                <a:moveTo>
                  <a:pt x="2084070" y="815086"/>
                </a:moveTo>
                <a:lnTo>
                  <a:pt x="2084070" y="793242"/>
                </a:lnTo>
                <a:lnTo>
                  <a:pt x="2082545" y="800862"/>
                </a:lnTo>
                <a:lnTo>
                  <a:pt x="2083308" y="800100"/>
                </a:lnTo>
                <a:lnTo>
                  <a:pt x="2083308" y="816017"/>
                </a:lnTo>
                <a:lnTo>
                  <a:pt x="2084070" y="815086"/>
                </a:lnTo>
                <a:close/>
              </a:path>
              <a:path w="2092960" h="955675">
                <a:moveTo>
                  <a:pt x="2090927" y="803910"/>
                </a:moveTo>
                <a:lnTo>
                  <a:pt x="2090927" y="152400"/>
                </a:lnTo>
                <a:lnTo>
                  <a:pt x="2086356" y="144018"/>
                </a:lnTo>
                <a:lnTo>
                  <a:pt x="2086356" y="811530"/>
                </a:lnTo>
                <a:lnTo>
                  <a:pt x="2090927" y="803910"/>
                </a:lnTo>
                <a:close/>
              </a:path>
              <a:path w="2092960" h="955675">
                <a:moveTo>
                  <a:pt x="2092452" y="794766"/>
                </a:moveTo>
                <a:lnTo>
                  <a:pt x="2092452" y="161544"/>
                </a:lnTo>
                <a:lnTo>
                  <a:pt x="2090927" y="153162"/>
                </a:lnTo>
                <a:lnTo>
                  <a:pt x="2090927" y="802386"/>
                </a:lnTo>
                <a:lnTo>
                  <a:pt x="2092452" y="794766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11"/>
          <p:cNvSpPr txBox="1"/>
          <p:nvPr/>
        </p:nvSpPr>
        <p:spPr>
          <a:xfrm>
            <a:off x="617353" y="2943732"/>
            <a:ext cx="13608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样本数据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（历史经验）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5" name="object 12"/>
          <p:cNvSpPr/>
          <p:nvPr/>
        </p:nvSpPr>
        <p:spPr>
          <a:xfrm>
            <a:off x="2461907" y="2871089"/>
            <a:ext cx="767334" cy="451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13"/>
          <p:cNvSpPr/>
          <p:nvPr/>
        </p:nvSpPr>
        <p:spPr>
          <a:xfrm>
            <a:off x="2461907" y="2871089"/>
            <a:ext cx="767715" cy="462280"/>
          </a:xfrm>
          <a:custGeom>
            <a:avLst/>
            <a:gdLst/>
            <a:ahLst/>
            <a:cxnLst/>
            <a:rect l="l" t="t" r="r" b="b"/>
            <a:pathLst>
              <a:path w="767714" h="462280">
                <a:moveTo>
                  <a:pt x="541020" y="116586"/>
                </a:moveTo>
                <a:lnTo>
                  <a:pt x="0" y="116586"/>
                </a:lnTo>
                <a:lnTo>
                  <a:pt x="0" y="345948"/>
                </a:lnTo>
                <a:lnTo>
                  <a:pt x="3809" y="345948"/>
                </a:lnTo>
                <a:lnTo>
                  <a:pt x="3810" y="124968"/>
                </a:lnTo>
                <a:lnTo>
                  <a:pt x="8381" y="120396"/>
                </a:lnTo>
                <a:lnTo>
                  <a:pt x="8381" y="124968"/>
                </a:lnTo>
                <a:lnTo>
                  <a:pt x="536448" y="124968"/>
                </a:lnTo>
                <a:lnTo>
                  <a:pt x="536448" y="120396"/>
                </a:lnTo>
                <a:lnTo>
                  <a:pt x="541020" y="116586"/>
                </a:lnTo>
                <a:close/>
              </a:path>
              <a:path w="767714" h="462280">
                <a:moveTo>
                  <a:pt x="8381" y="124968"/>
                </a:moveTo>
                <a:lnTo>
                  <a:pt x="8381" y="120396"/>
                </a:lnTo>
                <a:lnTo>
                  <a:pt x="3810" y="124968"/>
                </a:lnTo>
                <a:lnTo>
                  <a:pt x="8381" y="124968"/>
                </a:lnTo>
                <a:close/>
              </a:path>
              <a:path w="767714" h="462280">
                <a:moveTo>
                  <a:pt x="8381" y="337566"/>
                </a:moveTo>
                <a:lnTo>
                  <a:pt x="8381" y="124968"/>
                </a:lnTo>
                <a:lnTo>
                  <a:pt x="3810" y="124968"/>
                </a:lnTo>
                <a:lnTo>
                  <a:pt x="3810" y="337566"/>
                </a:lnTo>
                <a:lnTo>
                  <a:pt x="8381" y="337566"/>
                </a:lnTo>
                <a:close/>
              </a:path>
              <a:path w="767714" h="462280">
                <a:moveTo>
                  <a:pt x="544830" y="441960"/>
                </a:moveTo>
                <a:lnTo>
                  <a:pt x="544830" y="337566"/>
                </a:lnTo>
                <a:lnTo>
                  <a:pt x="3810" y="337566"/>
                </a:lnTo>
                <a:lnTo>
                  <a:pt x="8381" y="341376"/>
                </a:lnTo>
                <a:lnTo>
                  <a:pt x="8381" y="345948"/>
                </a:lnTo>
                <a:lnTo>
                  <a:pt x="536448" y="345948"/>
                </a:lnTo>
                <a:lnTo>
                  <a:pt x="536448" y="341376"/>
                </a:lnTo>
                <a:lnTo>
                  <a:pt x="541020" y="345948"/>
                </a:lnTo>
                <a:lnTo>
                  <a:pt x="541020" y="445770"/>
                </a:lnTo>
                <a:lnTo>
                  <a:pt x="544830" y="441960"/>
                </a:lnTo>
                <a:close/>
              </a:path>
              <a:path w="767714" h="462280">
                <a:moveTo>
                  <a:pt x="8381" y="345948"/>
                </a:moveTo>
                <a:lnTo>
                  <a:pt x="8381" y="341376"/>
                </a:lnTo>
                <a:lnTo>
                  <a:pt x="3810" y="337566"/>
                </a:lnTo>
                <a:lnTo>
                  <a:pt x="3809" y="345948"/>
                </a:lnTo>
                <a:lnTo>
                  <a:pt x="8381" y="345948"/>
                </a:lnTo>
                <a:close/>
              </a:path>
              <a:path w="767714" h="462280">
                <a:moveTo>
                  <a:pt x="767334" y="230886"/>
                </a:moveTo>
                <a:lnTo>
                  <a:pt x="536448" y="0"/>
                </a:lnTo>
                <a:lnTo>
                  <a:pt x="536448" y="116586"/>
                </a:lnTo>
                <a:lnTo>
                  <a:pt x="537972" y="116586"/>
                </a:lnTo>
                <a:lnTo>
                  <a:pt x="537972" y="12954"/>
                </a:lnTo>
                <a:lnTo>
                  <a:pt x="544830" y="9906"/>
                </a:lnTo>
                <a:lnTo>
                  <a:pt x="544830" y="19812"/>
                </a:lnTo>
                <a:lnTo>
                  <a:pt x="755904" y="230886"/>
                </a:lnTo>
                <a:lnTo>
                  <a:pt x="758952" y="227838"/>
                </a:lnTo>
                <a:lnTo>
                  <a:pt x="758952" y="239268"/>
                </a:lnTo>
                <a:lnTo>
                  <a:pt x="767334" y="230886"/>
                </a:lnTo>
                <a:close/>
              </a:path>
              <a:path w="767714" h="462280">
                <a:moveTo>
                  <a:pt x="541020" y="124968"/>
                </a:moveTo>
                <a:lnTo>
                  <a:pt x="541020" y="116586"/>
                </a:lnTo>
                <a:lnTo>
                  <a:pt x="536448" y="120396"/>
                </a:lnTo>
                <a:lnTo>
                  <a:pt x="536448" y="124968"/>
                </a:lnTo>
                <a:lnTo>
                  <a:pt x="541020" y="124968"/>
                </a:lnTo>
                <a:close/>
              </a:path>
              <a:path w="767714" h="462280">
                <a:moveTo>
                  <a:pt x="541020" y="345948"/>
                </a:moveTo>
                <a:lnTo>
                  <a:pt x="536448" y="341376"/>
                </a:lnTo>
                <a:lnTo>
                  <a:pt x="536448" y="345948"/>
                </a:lnTo>
                <a:lnTo>
                  <a:pt x="541020" y="345948"/>
                </a:lnTo>
                <a:close/>
              </a:path>
              <a:path w="767714" h="462280">
                <a:moveTo>
                  <a:pt x="541020" y="445770"/>
                </a:moveTo>
                <a:lnTo>
                  <a:pt x="541020" y="345948"/>
                </a:lnTo>
                <a:lnTo>
                  <a:pt x="536448" y="345948"/>
                </a:lnTo>
                <a:lnTo>
                  <a:pt x="536448" y="461772"/>
                </a:lnTo>
                <a:lnTo>
                  <a:pt x="537972" y="460248"/>
                </a:lnTo>
                <a:lnTo>
                  <a:pt x="537972" y="448818"/>
                </a:lnTo>
                <a:lnTo>
                  <a:pt x="541020" y="445770"/>
                </a:lnTo>
                <a:close/>
              </a:path>
              <a:path w="767714" h="462280">
                <a:moveTo>
                  <a:pt x="544830" y="19812"/>
                </a:moveTo>
                <a:lnTo>
                  <a:pt x="544830" y="9906"/>
                </a:lnTo>
                <a:lnTo>
                  <a:pt x="537972" y="12954"/>
                </a:lnTo>
                <a:lnTo>
                  <a:pt x="544830" y="19812"/>
                </a:lnTo>
                <a:close/>
              </a:path>
              <a:path w="767714" h="462280">
                <a:moveTo>
                  <a:pt x="544830" y="124968"/>
                </a:moveTo>
                <a:lnTo>
                  <a:pt x="544830" y="19812"/>
                </a:lnTo>
                <a:lnTo>
                  <a:pt x="537972" y="12954"/>
                </a:lnTo>
                <a:lnTo>
                  <a:pt x="537972" y="116586"/>
                </a:lnTo>
                <a:lnTo>
                  <a:pt x="541020" y="116586"/>
                </a:lnTo>
                <a:lnTo>
                  <a:pt x="541020" y="124968"/>
                </a:lnTo>
                <a:lnTo>
                  <a:pt x="544830" y="124968"/>
                </a:lnTo>
                <a:close/>
              </a:path>
              <a:path w="767714" h="462280">
                <a:moveTo>
                  <a:pt x="758952" y="239268"/>
                </a:moveTo>
                <a:lnTo>
                  <a:pt x="758952" y="233934"/>
                </a:lnTo>
                <a:lnTo>
                  <a:pt x="755904" y="230886"/>
                </a:lnTo>
                <a:lnTo>
                  <a:pt x="537972" y="448818"/>
                </a:lnTo>
                <a:lnTo>
                  <a:pt x="544830" y="451866"/>
                </a:lnTo>
                <a:lnTo>
                  <a:pt x="544830" y="453390"/>
                </a:lnTo>
                <a:lnTo>
                  <a:pt x="758952" y="239268"/>
                </a:lnTo>
                <a:close/>
              </a:path>
              <a:path w="767714" h="462280">
                <a:moveTo>
                  <a:pt x="544830" y="453390"/>
                </a:moveTo>
                <a:lnTo>
                  <a:pt x="544830" y="451866"/>
                </a:lnTo>
                <a:lnTo>
                  <a:pt x="537972" y="448818"/>
                </a:lnTo>
                <a:lnTo>
                  <a:pt x="537972" y="460248"/>
                </a:lnTo>
                <a:lnTo>
                  <a:pt x="544830" y="453390"/>
                </a:lnTo>
                <a:close/>
              </a:path>
              <a:path w="767714" h="462280">
                <a:moveTo>
                  <a:pt x="758952" y="233934"/>
                </a:moveTo>
                <a:lnTo>
                  <a:pt x="758952" y="227838"/>
                </a:lnTo>
                <a:lnTo>
                  <a:pt x="755904" y="230886"/>
                </a:lnTo>
                <a:lnTo>
                  <a:pt x="758952" y="23393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14"/>
          <p:cNvSpPr/>
          <p:nvPr/>
        </p:nvSpPr>
        <p:spPr>
          <a:xfrm>
            <a:off x="5524373" y="2885567"/>
            <a:ext cx="768095" cy="451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5"/>
          <p:cNvSpPr/>
          <p:nvPr/>
        </p:nvSpPr>
        <p:spPr>
          <a:xfrm>
            <a:off x="5524373" y="2885567"/>
            <a:ext cx="768350" cy="462915"/>
          </a:xfrm>
          <a:custGeom>
            <a:avLst/>
            <a:gdLst/>
            <a:ahLst/>
            <a:cxnLst/>
            <a:rect l="l" t="t" r="r" b="b"/>
            <a:pathLst>
              <a:path w="768350" h="462914">
                <a:moveTo>
                  <a:pt x="541020" y="116586"/>
                </a:moveTo>
                <a:lnTo>
                  <a:pt x="0" y="116586"/>
                </a:lnTo>
                <a:lnTo>
                  <a:pt x="0" y="345948"/>
                </a:lnTo>
                <a:lnTo>
                  <a:pt x="3809" y="345948"/>
                </a:lnTo>
                <a:lnTo>
                  <a:pt x="3810" y="124968"/>
                </a:lnTo>
                <a:lnTo>
                  <a:pt x="8381" y="120396"/>
                </a:lnTo>
                <a:lnTo>
                  <a:pt x="8381" y="124968"/>
                </a:lnTo>
                <a:lnTo>
                  <a:pt x="536448" y="124968"/>
                </a:lnTo>
                <a:lnTo>
                  <a:pt x="536448" y="120396"/>
                </a:lnTo>
                <a:lnTo>
                  <a:pt x="541020" y="116586"/>
                </a:lnTo>
                <a:close/>
              </a:path>
              <a:path w="768350" h="462914">
                <a:moveTo>
                  <a:pt x="8381" y="124968"/>
                </a:moveTo>
                <a:lnTo>
                  <a:pt x="8381" y="120396"/>
                </a:lnTo>
                <a:lnTo>
                  <a:pt x="3810" y="124968"/>
                </a:lnTo>
                <a:lnTo>
                  <a:pt x="8381" y="124968"/>
                </a:lnTo>
                <a:close/>
              </a:path>
              <a:path w="768350" h="462914">
                <a:moveTo>
                  <a:pt x="8381" y="337566"/>
                </a:moveTo>
                <a:lnTo>
                  <a:pt x="8381" y="124968"/>
                </a:lnTo>
                <a:lnTo>
                  <a:pt x="3810" y="124968"/>
                </a:lnTo>
                <a:lnTo>
                  <a:pt x="3810" y="337566"/>
                </a:lnTo>
                <a:lnTo>
                  <a:pt x="8381" y="337566"/>
                </a:lnTo>
                <a:close/>
              </a:path>
              <a:path w="768350" h="462914">
                <a:moveTo>
                  <a:pt x="544830" y="442722"/>
                </a:moveTo>
                <a:lnTo>
                  <a:pt x="544830" y="337566"/>
                </a:lnTo>
                <a:lnTo>
                  <a:pt x="3810" y="337566"/>
                </a:lnTo>
                <a:lnTo>
                  <a:pt x="8381" y="341376"/>
                </a:lnTo>
                <a:lnTo>
                  <a:pt x="8381" y="345948"/>
                </a:lnTo>
                <a:lnTo>
                  <a:pt x="536448" y="345948"/>
                </a:lnTo>
                <a:lnTo>
                  <a:pt x="536448" y="341376"/>
                </a:lnTo>
                <a:lnTo>
                  <a:pt x="541020" y="345948"/>
                </a:lnTo>
                <a:lnTo>
                  <a:pt x="541020" y="446531"/>
                </a:lnTo>
                <a:lnTo>
                  <a:pt x="544830" y="442722"/>
                </a:lnTo>
                <a:close/>
              </a:path>
              <a:path w="768350" h="462914">
                <a:moveTo>
                  <a:pt x="8381" y="345948"/>
                </a:moveTo>
                <a:lnTo>
                  <a:pt x="8381" y="341376"/>
                </a:lnTo>
                <a:lnTo>
                  <a:pt x="3810" y="337566"/>
                </a:lnTo>
                <a:lnTo>
                  <a:pt x="3809" y="345948"/>
                </a:lnTo>
                <a:lnTo>
                  <a:pt x="8381" y="345948"/>
                </a:lnTo>
                <a:close/>
              </a:path>
              <a:path w="768350" h="462914">
                <a:moveTo>
                  <a:pt x="768096" y="230886"/>
                </a:moveTo>
                <a:lnTo>
                  <a:pt x="536448" y="0"/>
                </a:lnTo>
                <a:lnTo>
                  <a:pt x="536448" y="116586"/>
                </a:lnTo>
                <a:lnTo>
                  <a:pt x="537972" y="116586"/>
                </a:lnTo>
                <a:lnTo>
                  <a:pt x="537972" y="12954"/>
                </a:lnTo>
                <a:lnTo>
                  <a:pt x="544830" y="9906"/>
                </a:lnTo>
                <a:lnTo>
                  <a:pt x="544830" y="19811"/>
                </a:lnTo>
                <a:lnTo>
                  <a:pt x="756285" y="231267"/>
                </a:lnTo>
                <a:lnTo>
                  <a:pt x="758952" y="228600"/>
                </a:lnTo>
                <a:lnTo>
                  <a:pt x="758952" y="240030"/>
                </a:lnTo>
                <a:lnTo>
                  <a:pt x="768096" y="230886"/>
                </a:lnTo>
                <a:close/>
              </a:path>
              <a:path w="768350" h="462914">
                <a:moveTo>
                  <a:pt x="541020" y="124968"/>
                </a:moveTo>
                <a:lnTo>
                  <a:pt x="541020" y="116586"/>
                </a:lnTo>
                <a:lnTo>
                  <a:pt x="536448" y="120396"/>
                </a:lnTo>
                <a:lnTo>
                  <a:pt x="536448" y="124968"/>
                </a:lnTo>
                <a:lnTo>
                  <a:pt x="541020" y="124968"/>
                </a:lnTo>
                <a:close/>
              </a:path>
              <a:path w="768350" h="462914">
                <a:moveTo>
                  <a:pt x="541020" y="345948"/>
                </a:moveTo>
                <a:lnTo>
                  <a:pt x="536448" y="341376"/>
                </a:lnTo>
                <a:lnTo>
                  <a:pt x="536448" y="345948"/>
                </a:lnTo>
                <a:lnTo>
                  <a:pt x="541020" y="345948"/>
                </a:lnTo>
                <a:close/>
              </a:path>
              <a:path w="768350" h="462914">
                <a:moveTo>
                  <a:pt x="541020" y="446531"/>
                </a:moveTo>
                <a:lnTo>
                  <a:pt x="541020" y="345948"/>
                </a:lnTo>
                <a:lnTo>
                  <a:pt x="536448" y="345948"/>
                </a:lnTo>
                <a:lnTo>
                  <a:pt x="536448" y="462534"/>
                </a:lnTo>
                <a:lnTo>
                  <a:pt x="537972" y="461009"/>
                </a:lnTo>
                <a:lnTo>
                  <a:pt x="537972" y="449580"/>
                </a:lnTo>
                <a:lnTo>
                  <a:pt x="541020" y="446531"/>
                </a:lnTo>
                <a:close/>
              </a:path>
              <a:path w="768350" h="462914">
                <a:moveTo>
                  <a:pt x="544830" y="19812"/>
                </a:moveTo>
                <a:lnTo>
                  <a:pt x="544830" y="9906"/>
                </a:lnTo>
                <a:lnTo>
                  <a:pt x="537972" y="12954"/>
                </a:lnTo>
                <a:lnTo>
                  <a:pt x="544830" y="19812"/>
                </a:lnTo>
                <a:close/>
              </a:path>
              <a:path w="768350" h="462914">
                <a:moveTo>
                  <a:pt x="544830" y="124968"/>
                </a:moveTo>
                <a:lnTo>
                  <a:pt x="544830" y="19812"/>
                </a:lnTo>
                <a:lnTo>
                  <a:pt x="537972" y="12954"/>
                </a:lnTo>
                <a:lnTo>
                  <a:pt x="537972" y="116586"/>
                </a:lnTo>
                <a:lnTo>
                  <a:pt x="541020" y="116586"/>
                </a:lnTo>
                <a:lnTo>
                  <a:pt x="541020" y="124968"/>
                </a:lnTo>
                <a:lnTo>
                  <a:pt x="544830" y="124968"/>
                </a:lnTo>
                <a:close/>
              </a:path>
              <a:path w="768350" h="462914">
                <a:moveTo>
                  <a:pt x="758952" y="240030"/>
                </a:moveTo>
                <a:lnTo>
                  <a:pt x="758952" y="233934"/>
                </a:lnTo>
                <a:lnTo>
                  <a:pt x="756285" y="231267"/>
                </a:lnTo>
                <a:lnTo>
                  <a:pt x="537972" y="449580"/>
                </a:lnTo>
                <a:lnTo>
                  <a:pt x="544830" y="451866"/>
                </a:lnTo>
                <a:lnTo>
                  <a:pt x="544830" y="454152"/>
                </a:lnTo>
                <a:lnTo>
                  <a:pt x="758952" y="240030"/>
                </a:lnTo>
                <a:close/>
              </a:path>
              <a:path w="768350" h="462914">
                <a:moveTo>
                  <a:pt x="544830" y="454152"/>
                </a:moveTo>
                <a:lnTo>
                  <a:pt x="544830" y="451866"/>
                </a:lnTo>
                <a:lnTo>
                  <a:pt x="537972" y="449580"/>
                </a:lnTo>
                <a:lnTo>
                  <a:pt x="537972" y="461009"/>
                </a:lnTo>
                <a:lnTo>
                  <a:pt x="544830" y="454152"/>
                </a:lnTo>
                <a:close/>
              </a:path>
              <a:path w="768350" h="462914">
                <a:moveTo>
                  <a:pt x="758952" y="233934"/>
                </a:moveTo>
                <a:lnTo>
                  <a:pt x="758952" y="228600"/>
                </a:lnTo>
                <a:lnTo>
                  <a:pt x="756285" y="231267"/>
                </a:lnTo>
                <a:lnTo>
                  <a:pt x="758952" y="23393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16"/>
          <p:cNvSpPr/>
          <p:nvPr/>
        </p:nvSpPr>
        <p:spPr>
          <a:xfrm>
            <a:off x="244487" y="3828160"/>
            <a:ext cx="2359660" cy="980440"/>
          </a:xfrm>
          <a:custGeom>
            <a:avLst/>
            <a:gdLst/>
            <a:ahLst/>
            <a:cxnLst/>
            <a:rect l="l" t="t" r="r" b="b"/>
            <a:pathLst>
              <a:path w="2359660" h="980439">
                <a:moveTo>
                  <a:pt x="398144" y="346710"/>
                </a:moveTo>
                <a:lnTo>
                  <a:pt x="112776" y="346710"/>
                </a:lnTo>
                <a:lnTo>
                  <a:pt x="71411" y="354688"/>
                </a:lnTo>
                <a:lnTo>
                  <a:pt x="37057" y="376132"/>
                </a:lnTo>
                <a:lnTo>
                  <a:pt x="12558" y="408392"/>
                </a:lnTo>
                <a:lnTo>
                  <a:pt x="761" y="448818"/>
                </a:lnTo>
                <a:lnTo>
                  <a:pt x="0" y="459486"/>
                </a:lnTo>
                <a:lnTo>
                  <a:pt x="0" y="867918"/>
                </a:lnTo>
                <a:lnTo>
                  <a:pt x="762" y="879348"/>
                </a:lnTo>
                <a:lnTo>
                  <a:pt x="2286" y="890778"/>
                </a:lnTo>
                <a:lnTo>
                  <a:pt x="12749" y="919292"/>
                </a:lnTo>
                <a:lnTo>
                  <a:pt x="22098" y="932594"/>
                </a:lnTo>
                <a:lnTo>
                  <a:pt x="22098" y="459486"/>
                </a:lnTo>
                <a:lnTo>
                  <a:pt x="22860" y="449580"/>
                </a:lnTo>
                <a:lnTo>
                  <a:pt x="32710" y="417617"/>
                </a:lnTo>
                <a:lnTo>
                  <a:pt x="52778" y="391868"/>
                </a:lnTo>
                <a:lnTo>
                  <a:pt x="80556" y="374781"/>
                </a:lnTo>
                <a:lnTo>
                  <a:pt x="113538" y="368808"/>
                </a:lnTo>
                <a:lnTo>
                  <a:pt x="395478" y="368808"/>
                </a:lnTo>
                <a:lnTo>
                  <a:pt x="395478" y="348234"/>
                </a:lnTo>
                <a:lnTo>
                  <a:pt x="398144" y="346710"/>
                </a:lnTo>
                <a:close/>
              </a:path>
              <a:path w="2359660" h="980439">
                <a:moveTo>
                  <a:pt x="2336292" y="934719"/>
                </a:moveTo>
                <a:lnTo>
                  <a:pt x="2336292" y="877062"/>
                </a:lnTo>
                <a:lnTo>
                  <a:pt x="2334768" y="886206"/>
                </a:lnTo>
                <a:lnTo>
                  <a:pt x="2332482" y="894588"/>
                </a:lnTo>
                <a:lnTo>
                  <a:pt x="2309622" y="931926"/>
                </a:lnTo>
                <a:lnTo>
                  <a:pt x="2272284" y="954023"/>
                </a:lnTo>
                <a:lnTo>
                  <a:pt x="112776" y="957834"/>
                </a:lnTo>
                <a:lnTo>
                  <a:pt x="102108" y="957002"/>
                </a:lnTo>
                <a:lnTo>
                  <a:pt x="58531" y="939469"/>
                </a:lnTo>
                <a:lnTo>
                  <a:pt x="30184" y="905049"/>
                </a:lnTo>
                <a:lnTo>
                  <a:pt x="22098" y="866394"/>
                </a:lnTo>
                <a:lnTo>
                  <a:pt x="22098" y="932594"/>
                </a:lnTo>
                <a:lnTo>
                  <a:pt x="52565" y="962633"/>
                </a:lnTo>
                <a:lnTo>
                  <a:pt x="90678" y="977646"/>
                </a:lnTo>
                <a:lnTo>
                  <a:pt x="102108" y="979932"/>
                </a:lnTo>
                <a:lnTo>
                  <a:pt x="2246376" y="979932"/>
                </a:lnTo>
                <a:lnTo>
                  <a:pt x="2290572" y="970788"/>
                </a:lnTo>
                <a:lnTo>
                  <a:pt x="2326386" y="946404"/>
                </a:lnTo>
                <a:lnTo>
                  <a:pt x="2333244" y="938783"/>
                </a:lnTo>
                <a:lnTo>
                  <a:pt x="2336292" y="934719"/>
                </a:lnTo>
                <a:close/>
              </a:path>
              <a:path w="2359660" h="980439">
                <a:moveTo>
                  <a:pt x="400812" y="346710"/>
                </a:moveTo>
                <a:lnTo>
                  <a:pt x="398144" y="346710"/>
                </a:lnTo>
                <a:lnTo>
                  <a:pt x="395478" y="348234"/>
                </a:lnTo>
                <a:lnTo>
                  <a:pt x="400812" y="346710"/>
                </a:lnTo>
                <a:close/>
              </a:path>
              <a:path w="2359660" h="980439">
                <a:moveTo>
                  <a:pt x="400812" y="368808"/>
                </a:moveTo>
                <a:lnTo>
                  <a:pt x="400812" y="346710"/>
                </a:lnTo>
                <a:lnTo>
                  <a:pt x="395478" y="348234"/>
                </a:lnTo>
                <a:lnTo>
                  <a:pt x="395478" y="368808"/>
                </a:lnTo>
                <a:lnTo>
                  <a:pt x="400812" y="368808"/>
                </a:lnTo>
                <a:close/>
              </a:path>
              <a:path w="2359660" h="980439">
                <a:moveTo>
                  <a:pt x="1018794" y="12192"/>
                </a:moveTo>
                <a:lnTo>
                  <a:pt x="1018794" y="8381"/>
                </a:lnTo>
                <a:lnTo>
                  <a:pt x="1017269" y="4571"/>
                </a:lnTo>
                <a:lnTo>
                  <a:pt x="1013460" y="2285"/>
                </a:lnTo>
                <a:lnTo>
                  <a:pt x="1010412" y="0"/>
                </a:lnTo>
                <a:lnTo>
                  <a:pt x="1005840" y="0"/>
                </a:lnTo>
                <a:lnTo>
                  <a:pt x="1002030" y="1523"/>
                </a:lnTo>
                <a:lnTo>
                  <a:pt x="398144" y="346710"/>
                </a:lnTo>
                <a:lnTo>
                  <a:pt x="400812" y="346710"/>
                </a:lnTo>
                <a:lnTo>
                  <a:pt x="400812" y="368808"/>
                </a:lnTo>
                <a:lnTo>
                  <a:pt x="404622" y="368808"/>
                </a:lnTo>
                <a:lnTo>
                  <a:pt x="406146" y="367284"/>
                </a:lnTo>
                <a:lnTo>
                  <a:pt x="995310" y="31674"/>
                </a:lnTo>
                <a:lnTo>
                  <a:pt x="996696" y="10667"/>
                </a:lnTo>
                <a:lnTo>
                  <a:pt x="1013460" y="21335"/>
                </a:lnTo>
                <a:lnTo>
                  <a:pt x="1013460" y="93091"/>
                </a:lnTo>
                <a:lnTo>
                  <a:pt x="1018794" y="12192"/>
                </a:lnTo>
                <a:close/>
              </a:path>
              <a:path w="2359660" h="980439">
                <a:moveTo>
                  <a:pt x="1013460" y="93091"/>
                </a:moveTo>
                <a:lnTo>
                  <a:pt x="1013460" y="21335"/>
                </a:lnTo>
                <a:lnTo>
                  <a:pt x="995310" y="31674"/>
                </a:lnTo>
                <a:lnTo>
                  <a:pt x="973836" y="357378"/>
                </a:lnTo>
                <a:lnTo>
                  <a:pt x="973836" y="360426"/>
                </a:lnTo>
                <a:lnTo>
                  <a:pt x="974597" y="363474"/>
                </a:lnTo>
                <a:lnTo>
                  <a:pt x="978408" y="367284"/>
                </a:lnTo>
                <a:lnTo>
                  <a:pt x="981456" y="368808"/>
                </a:lnTo>
                <a:lnTo>
                  <a:pt x="984504" y="368808"/>
                </a:lnTo>
                <a:lnTo>
                  <a:pt x="984504" y="346710"/>
                </a:lnTo>
                <a:lnTo>
                  <a:pt x="996737" y="346710"/>
                </a:lnTo>
                <a:lnTo>
                  <a:pt x="1013460" y="93091"/>
                </a:lnTo>
                <a:close/>
              </a:path>
              <a:path w="2359660" h="980439">
                <a:moveTo>
                  <a:pt x="996737" y="346709"/>
                </a:moveTo>
                <a:lnTo>
                  <a:pt x="984504" y="346710"/>
                </a:lnTo>
                <a:lnTo>
                  <a:pt x="995934" y="358902"/>
                </a:lnTo>
                <a:lnTo>
                  <a:pt x="996737" y="346709"/>
                </a:lnTo>
                <a:close/>
              </a:path>
              <a:path w="2359660" h="980439">
                <a:moveTo>
                  <a:pt x="2359152" y="867156"/>
                </a:moveTo>
                <a:lnTo>
                  <a:pt x="2359152" y="459485"/>
                </a:lnTo>
                <a:lnTo>
                  <a:pt x="2358390" y="447294"/>
                </a:lnTo>
                <a:lnTo>
                  <a:pt x="2356104" y="436625"/>
                </a:lnTo>
                <a:lnTo>
                  <a:pt x="2353818" y="425195"/>
                </a:lnTo>
                <a:lnTo>
                  <a:pt x="2316980" y="371884"/>
                </a:lnTo>
                <a:lnTo>
                  <a:pt x="2267712" y="348995"/>
                </a:lnTo>
                <a:lnTo>
                  <a:pt x="996737" y="346709"/>
                </a:lnTo>
                <a:lnTo>
                  <a:pt x="995934" y="358902"/>
                </a:lnTo>
                <a:lnTo>
                  <a:pt x="984504" y="346710"/>
                </a:lnTo>
                <a:lnTo>
                  <a:pt x="984504" y="368808"/>
                </a:lnTo>
                <a:lnTo>
                  <a:pt x="2246376" y="368866"/>
                </a:lnTo>
                <a:lnTo>
                  <a:pt x="2255520" y="369569"/>
                </a:lnTo>
                <a:lnTo>
                  <a:pt x="2307259" y="393015"/>
                </a:lnTo>
                <a:lnTo>
                  <a:pt x="2332482" y="433577"/>
                </a:lnTo>
                <a:lnTo>
                  <a:pt x="2336292" y="451103"/>
                </a:lnTo>
                <a:lnTo>
                  <a:pt x="2336292" y="934719"/>
                </a:lnTo>
                <a:lnTo>
                  <a:pt x="2340102" y="929639"/>
                </a:lnTo>
                <a:lnTo>
                  <a:pt x="2356866" y="889254"/>
                </a:lnTo>
                <a:lnTo>
                  <a:pt x="2358390" y="877823"/>
                </a:lnTo>
                <a:lnTo>
                  <a:pt x="2359152" y="867156"/>
                </a:lnTo>
                <a:close/>
              </a:path>
              <a:path w="2359660" h="980439">
                <a:moveTo>
                  <a:pt x="1013460" y="21335"/>
                </a:moveTo>
                <a:lnTo>
                  <a:pt x="996696" y="10667"/>
                </a:lnTo>
                <a:lnTo>
                  <a:pt x="995310" y="31674"/>
                </a:lnTo>
                <a:lnTo>
                  <a:pt x="1013460" y="2133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17"/>
          <p:cNvSpPr txBox="1"/>
          <p:nvPr/>
        </p:nvSpPr>
        <p:spPr>
          <a:xfrm>
            <a:off x="509149" y="4345051"/>
            <a:ext cx="18294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数据收集和抽象表示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1" name="object 18"/>
          <p:cNvSpPr/>
          <p:nvPr/>
        </p:nvSpPr>
        <p:spPr>
          <a:xfrm>
            <a:off x="3300107" y="3796919"/>
            <a:ext cx="2359660" cy="1011555"/>
          </a:xfrm>
          <a:custGeom>
            <a:avLst/>
            <a:gdLst/>
            <a:ahLst/>
            <a:cxnLst/>
            <a:rect l="l" t="t" r="r" b="b"/>
            <a:pathLst>
              <a:path w="2359659" h="1011554">
                <a:moveTo>
                  <a:pt x="396634" y="377951"/>
                </a:moveTo>
                <a:lnTo>
                  <a:pt x="112776" y="377951"/>
                </a:lnTo>
                <a:lnTo>
                  <a:pt x="71533" y="385941"/>
                </a:lnTo>
                <a:lnTo>
                  <a:pt x="37095" y="407431"/>
                </a:lnTo>
                <a:lnTo>
                  <a:pt x="12493" y="439709"/>
                </a:lnTo>
                <a:lnTo>
                  <a:pt x="761" y="480059"/>
                </a:lnTo>
                <a:lnTo>
                  <a:pt x="0" y="490727"/>
                </a:lnTo>
                <a:lnTo>
                  <a:pt x="0" y="899159"/>
                </a:lnTo>
                <a:lnTo>
                  <a:pt x="762" y="910589"/>
                </a:lnTo>
                <a:lnTo>
                  <a:pt x="3048" y="922019"/>
                </a:lnTo>
                <a:lnTo>
                  <a:pt x="12785" y="950252"/>
                </a:lnTo>
                <a:lnTo>
                  <a:pt x="22860" y="964563"/>
                </a:lnTo>
                <a:lnTo>
                  <a:pt x="22860" y="480821"/>
                </a:lnTo>
                <a:lnTo>
                  <a:pt x="32579" y="449081"/>
                </a:lnTo>
                <a:lnTo>
                  <a:pt x="52944" y="423262"/>
                </a:lnTo>
                <a:lnTo>
                  <a:pt x="80936" y="406030"/>
                </a:lnTo>
                <a:lnTo>
                  <a:pt x="113538" y="400049"/>
                </a:lnTo>
                <a:lnTo>
                  <a:pt x="393192" y="400049"/>
                </a:lnTo>
                <a:lnTo>
                  <a:pt x="393192" y="380999"/>
                </a:lnTo>
                <a:lnTo>
                  <a:pt x="396634" y="377951"/>
                </a:lnTo>
                <a:close/>
              </a:path>
              <a:path w="2359659" h="1011554">
                <a:moveTo>
                  <a:pt x="2337054" y="964945"/>
                </a:moveTo>
                <a:lnTo>
                  <a:pt x="2337054" y="898397"/>
                </a:lnTo>
                <a:lnTo>
                  <a:pt x="2336292" y="908303"/>
                </a:lnTo>
                <a:lnTo>
                  <a:pt x="2334768" y="917447"/>
                </a:lnTo>
                <a:lnTo>
                  <a:pt x="2315718" y="956309"/>
                </a:lnTo>
                <a:lnTo>
                  <a:pt x="2280666" y="982217"/>
                </a:lnTo>
                <a:lnTo>
                  <a:pt x="2254758" y="989075"/>
                </a:lnTo>
                <a:lnTo>
                  <a:pt x="112776" y="989017"/>
                </a:lnTo>
                <a:lnTo>
                  <a:pt x="58350" y="970300"/>
                </a:lnTo>
                <a:lnTo>
                  <a:pt x="31419" y="937159"/>
                </a:lnTo>
                <a:lnTo>
                  <a:pt x="22860" y="906779"/>
                </a:lnTo>
                <a:lnTo>
                  <a:pt x="22860" y="964563"/>
                </a:lnTo>
                <a:lnTo>
                  <a:pt x="29970" y="974664"/>
                </a:lnTo>
                <a:lnTo>
                  <a:pt x="52944" y="993905"/>
                </a:lnTo>
                <a:lnTo>
                  <a:pt x="80010" y="1006601"/>
                </a:lnTo>
                <a:lnTo>
                  <a:pt x="91440" y="1008887"/>
                </a:lnTo>
                <a:lnTo>
                  <a:pt x="102108" y="1011173"/>
                </a:lnTo>
                <a:lnTo>
                  <a:pt x="2246376" y="1011173"/>
                </a:lnTo>
                <a:lnTo>
                  <a:pt x="2258568" y="1010411"/>
                </a:lnTo>
                <a:lnTo>
                  <a:pt x="2300478" y="997457"/>
                </a:lnTo>
                <a:lnTo>
                  <a:pt x="2333244" y="970025"/>
                </a:lnTo>
                <a:lnTo>
                  <a:pt x="2337054" y="964945"/>
                </a:lnTo>
                <a:close/>
              </a:path>
              <a:path w="2359659" h="1011554">
                <a:moveTo>
                  <a:pt x="400812" y="377951"/>
                </a:moveTo>
                <a:lnTo>
                  <a:pt x="396634" y="377951"/>
                </a:lnTo>
                <a:lnTo>
                  <a:pt x="393192" y="380999"/>
                </a:lnTo>
                <a:lnTo>
                  <a:pt x="400812" y="377951"/>
                </a:lnTo>
                <a:close/>
              </a:path>
              <a:path w="2359659" h="1011554">
                <a:moveTo>
                  <a:pt x="400812" y="400049"/>
                </a:moveTo>
                <a:lnTo>
                  <a:pt x="400812" y="377951"/>
                </a:lnTo>
                <a:lnTo>
                  <a:pt x="393192" y="380999"/>
                </a:lnTo>
                <a:lnTo>
                  <a:pt x="393192" y="400049"/>
                </a:lnTo>
                <a:lnTo>
                  <a:pt x="400812" y="400049"/>
                </a:lnTo>
                <a:close/>
              </a:path>
              <a:path w="2359659" h="1011554">
                <a:moveTo>
                  <a:pt x="992290" y="377951"/>
                </a:moveTo>
                <a:lnTo>
                  <a:pt x="836676" y="7619"/>
                </a:lnTo>
                <a:lnTo>
                  <a:pt x="825246" y="0"/>
                </a:lnTo>
                <a:lnTo>
                  <a:pt x="822197" y="1523"/>
                </a:lnTo>
                <a:lnTo>
                  <a:pt x="819150" y="3809"/>
                </a:lnTo>
                <a:lnTo>
                  <a:pt x="396634" y="377951"/>
                </a:lnTo>
                <a:lnTo>
                  <a:pt x="400812" y="377951"/>
                </a:lnTo>
                <a:lnTo>
                  <a:pt x="400812" y="400049"/>
                </a:lnTo>
                <a:lnTo>
                  <a:pt x="403860" y="400049"/>
                </a:lnTo>
                <a:lnTo>
                  <a:pt x="406146" y="399287"/>
                </a:lnTo>
                <a:lnTo>
                  <a:pt x="408431" y="397001"/>
                </a:lnTo>
                <a:lnTo>
                  <a:pt x="816102" y="36735"/>
                </a:lnTo>
                <a:lnTo>
                  <a:pt x="816102" y="16001"/>
                </a:lnTo>
                <a:lnTo>
                  <a:pt x="834390" y="20573"/>
                </a:lnTo>
                <a:lnTo>
                  <a:pt x="834390" y="59523"/>
                </a:lnTo>
                <a:lnTo>
                  <a:pt x="974597" y="393191"/>
                </a:lnTo>
                <a:lnTo>
                  <a:pt x="976884" y="397763"/>
                </a:lnTo>
                <a:lnTo>
                  <a:pt x="980694" y="400049"/>
                </a:lnTo>
                <a:lnTo>
                  <a:pt x="985266" y="400049"/>
                </a:lnTo>
                <a:lnTo>
                  <a:pt x="985266" y="377951"/>
                </a:lnTo>
                <a:lnTo>
                  <a:pt x="992290" y="377951"/>
                </a:lnTo>
                <a:close/>
              </a:path>
              <a:path w="2359659" h="1011554">
                <a:moveTo>
                  <a:pt x="834390" y="20573"/>
                </a:moveTo>
                <a:lnTo>
                  <a:pt x="816102" y="16001"/>
                </a:lnTo>
                <a:lnTo>
                  <a:pt x="822455" y="31121"/>
                </a:lnTo>
                <a:lnTo>
                  <a:pt x="834390" y="20573"/>
                </a:lnTo>
                <a:close/>
              </a:path>
              <a:path w="2359659" h="1011554">
                <a:moveTo>
                  <a:pt x="822455" y="31121"/>
                </a:moveTo>
                <a:lnTo>
                  <a:pt x="816102" y="16001"/>
                </a:lnTo>
                <a:lnTo>
                  <a:pt x="816102" y="36735"/>
                </a:lnTo>
                <a:lnTo>
                  <a:pt x="822455" y="31121"/>
                </a:lnTo>
                <a:close/>
              </a:path>
              <a:path w="2359659" h="1011554">
                <a:moveTo>
                  <a:pt x="834390" y="59523"/>
                </a:moveTo>
                <a:lnTo>
                  <a:pt x="834390" y="20573"/>
                </a:lnTo>
                <a:lnTo>
                  <a:pt x="822455" y="31121"/>
                </a:lnTo>
                <a:lnTo>
                  <a:pt x="834390" y="59523"/>
                </a:lnTo>
                <a:close/>
              </a:path>
              <a:path w="2359659" h="1011554">
                <a:moveTo>
                  <a:pt x="995172" y="384809"/>
                </a:moveTo>
                <a:lnTo>
                  <a:pt x="992290" y="377951"/>
                </a:lnTo>
                <a:lnTo>
                  <a:pt x="985266" y="377951"/>
                </a:lnTo>
                <a:lnTo>
                  <a:pt x="995172" y="384809"/>
                </a:lnTo>
                <a:close/>
              </a:path>
              <a:path w="2359659" h="1011554">
                <a:moveTo>
                  <a:pt x="995172" y="400049"/>
                </a:moveTo>
                <a:lnTo>
                  <a:pt x="995172" y="384809"/>
                </a:lnTo>
                <a:lnTo>
                  <a:pt x="985266" y="377951"/>
                </a:lnTo>
                <a:lnTo>
                  <a:pt x="985266" y="400049"/>
                </a:lnTo>
                <a:lnTo>
                  <a:pt x="995172" y="400049"/>
                </a:lnTo>
                <a:close/>
              </a:path>
              <a:path w="2359659" h="1011554">
                <a:moveTo>
                  <a:pt x="2359152" y="898397"/>
                </a:moveTo>
                <a:lnTo>
                  <a:pt x="2359152" y="490727"/>
                </a:lnTo>
                <a:lnTo>
                  <a:pt x="2358390" y="478535"/>
                </a:lnTo>
                <a:lnTo>
                  <a:pt x="2336432" y="422946"/>
                </a:lnTo>
                <a:lnTo>
                  <a:pt x="2294365" y="388621"/>
                </a:lnTo>
                <a:lnTo>
                  <a:pt x="2257044" y="378713"/>
                </a:lnTo>
                <a:lnTo>
                  <a:pt x="2246376" y="377951"/>
                </a:lnTo>
                <a:lnTo>
                  <a:pt x="992290" y="377951"/>
                </a:lnTo>
                <a:lnTo>
                  <a:pt x="995172" y="384809"/>
                </a:lnTo>
                <a:lnTo>
                  <a:pt x="995172" y="400049"/>
                </a:lnTo>
                <a:lnTo>
                  <a:pt x="2246376" y="400049"/>
                </a:lnTo>
                <a:lnTo>
                  <a:pt x="2287336" y="410136"/>
                </a:lnTo>
                <a:lnTo>
                  <a:pt x="2323323" y="442996"/>
                </a:lnTo>
                <a:lnTo>
                  <a:pt x="2336292" y="482345"/>
                </a:lnTo>
                <a:lnTo>
                  <a:pt x="2337054" y="491489"/>
                </a:lnTo>
                <a:lnTo>
                  <a:pt x="2337054" y="964945"/>
                </a:lnTo>
                <a:lnTo>
                  <a:pt x="2340102" y="960881"/>
                </a:lnTo>
                <a:lnTo>
                  <a:pt x="2345436" y="951737"/>
                </a:lnTo>
                <a:lnTo>
                  <a:pt x="2350770" y="941831"/>
                </a:lnTo>
                <a:lnTo>
                  <a:pt x="2356866" y="920495"/>
                </a:lnTo>
                <a:lnTo>
                  <a:pt x="2358390" y="909065"/>
                </a:lnTo>
                <a:lnTo>
                  <a:pt x="2359152" y="89839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19"/>
          <p:cNvSpPr txBox="1"/>
          <p:nvPr/>
        </p:nvSpPr>
        <p:spPr>
          <a:xfrm>
            <a:off x="3564769" y="4345051"/>
            <a:ext cx="18294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计算方法和学习理论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3" name="object 20"/>
          <p:cNvSpPr/>
          <p:nvPr/>
        </p:nvSpPr>
        <p:spPr>
          <a:xfrm>
            <a:off x="6412865" y="3796919"/>
            <a:ext cx="2359660" cy="1011555"/>
          </a:xfrm>
          <a:custGeom>
            <a:avLst/>
            <a:gdLst/>
            <a:ahLst/>
            <a:cxnLst/>
            <a:rect l="l" t="t" r="r" b="b"/>
            <a:pathLst>
              <a:path w="2359659" h="1011554">
                <a:moveTo>
                  <a:pt x="396634" y="377951"/>
                </a:moveTo>
                <a:lnTo>
                  <a:pt x="112776" y="377951"/>
                </a:lnTo>
                <a:lnTo>
                  <a:pt x="71728" y="385791"/>
                </a:lnTo>
                <a:lnTo>
                  <a:pt x="37033" y="407460"/>
                </a:lnTo>
                <a:lnTo>
                  <a:pt x="12206" y="439902"/>
                </a:lnTo>
                <a:lnTo>
                  <a:pt x="761" y="480059"/>
                </a:lnTo>
                <a:lnTo>
                  <a:pt x="0" y="490727"/>
                </a:lnTo>
                <a:lnTo>
                  <a:pt x="0" y="899159"/>
                </a:lnTo>
                <a:lnTo>
                  <a:pt x="762" y="910589"/>
                </a:lnTo>
                <a:lnTo>
                  <a:pt x="2286" y="922019"/>
                </a:lnTo>
                <a:lnTo>
                  <a:pt x="12749" y="950534"/>
                </a:lnTo>
                <a:lnTo>
                  <a:pt x="22098" y="963836"/>
                </a:lnTo>
                <a:lnTo>
                  <a:pt x="22098" y="490727"/>
                </a:lnTo>
                <a:lnTo>
                  <a:pt x="22860" y="480821"/>
                </a:lnTo>
                <a:lnTo>
                  <a:pt x="32710" y="448859"/>
                </a:lnTo>
                <a:lnTo>
                  <a:pt x="52778" y="423110"/>
                </a:lnTo>
                <a:lnTo>
                  <a:pt x="80556" y="406023"/>
                </a:lnTo>
                <a:lnTo>
                  <a:pt x="113538" y="400049"/>
                </a:lnTo>
                <a:lnTo>
                  <a:pt x="393192" y="400049"/>
                </a:lnTo>
                <a:lnTo>
                  <a:pt x="393192" y="380999"/>
                </a:lnTo>
                <a:lnTo>
                  <a:pt x="396634" y="377951"/>
                </a:lnTo>
                <a:close/>
              </a:path>
              <a:path w="2359659" h="1011554">
                <a:moveTo>
                  <a:pt x="2336292" y="965961"/>
                </a:moveTo>
                <a:lnTo>
                  <a:pt x="2336292" y="908303"/>
                </a:lnTo>
                <a:lnTo>
                  <a:pt x="2334768" y="917447"/>
                </a:lnTo>
                <a:lnTo>
                  <a:pt x="2332482" y="925829"/>
                </a:lnTo>
                <a:lnTo>
                  <a:pt x="2309622" y="963167"/>
                </a:lnTo>
                <a:lnTo>
                  <a:pt x="2272284" y="985265"/>
                </a:lnTo>
                <a:lnTo>
                  <a:pt x="112776" y="989076"/>
                </a:lnTo>
                <a:lnTo>
                  <a:pt x="102108" y="988244"/>
                </a:lnTo>
                <a:lnTo>
                  <a:pt x="58531" y="970711"/>
                </a:lnTo>
                <a:lnTo>
                  <a:pt x="30184" y="936291"/>
                </a:lnTo>
                <a:lnTo>
                  <a:pt x="22098" y="897635"/>
                </a:lnTo>
                <a:lnTo>
                  <a:pt x="22098" y="963836"/>
                </a:lnTo>
                <a:lnTo>
                  <a:pt x="52565" y="993875"/>
                </a:lnTo>
                <a:lnTo>
                  <a:pt x="90678" y="1008887"/>
                </a:lnTo>
                <a:lnTo>
                  <a:pt x="102108" y="1011173"/>
                </a:lnTo>
                <a:lnTo>
                  <a:pt x="2246376" y="1011173"/>
                </a:lnTo>
                <a:lnTo>
                  <a:pt x="2290572" y="1002029"/>
                </a:lnTo>
                <a:lnTo>
                  <a:pt x="2326386" y="977645"/>
                </a:lnTo>
                <a:lnTo>
                  <a:pt x="2333244" y="970025"/>
                </a:lnTo>
                <a:lnTo>
                  <a:pt x="2336292" y="965961"/>
                </a:lnTo>
                <a:close/>
              </a:path>
              <a:path w="2359659" h="1011554">
                <a:moveTo>
                  <a:pt x="400812" y="377951"/>
                </a:moveTo>
                <a:lnTo>
                  <a:pt x="396634" y="377951"/>
                </a:lnTo>
                <a:lnTo>
                  <a:pt x="393192" y="380999"/>
                </a:lnTo>
                <a:lnTo>
                  <a:pt x="400812" y="377951"/>
                </a:lnTo>
                <a:close/>
              </a:path>
              <a:path w="2359659" h="1011554">
                <a:moveTo>
                  <a:pt x="400812" y="400049"/>
                </a:moveTo>
                <a:lnTo>
                  <a:pt x="400812" y="377951"/>
                </a:lnTo>
                <a:lnTo>
                  <a:pt x="393192" y="380999"/>
                </a:lnTo>
                <a:lnTo>
                  <a:pt x="393192" y="400049"/>
                </a:lnTo>
                <a:lnTo>
                  <a:pt x="400812" y="400049"/>
                </a:lnTo>
                <a:close/>
              </a:path>
              <a:path w="2359659" h="1011554">
                <a:moveTo>
                  <a:pt x="992290" y="377951"/>
                </a:moveTo>
                <a:lnTo>
                  <a:pt x="836676" y="7619"/>
                </a:lnTo>
                <a:lnTo>
                  <a:pt x="825246" y="0"/>
                </a:lnTo>
                <a:lnTo>
                  <a:pt x="821436" y="1523"/>
                </a:lnTo>
                <a:lnTo>
                  <a:pt x="819150" y="3809"/>
                </a:lnTo>
                <a:lnTo>
                  <a:pt x="396634" y="377951"/>
                </a:lnTo>
                <a:lnTo>
                  <a:pt x="400812" y="377951"/>
                </a:lnTo>
                <a:lnTo>
                  <a:pt x="400812" y="400049"/>
                </a:lnTo>
                <a:lnTo>
                  <a:pt x="403098" y="400049"/>
                </a:lnTo>
                <a:lnTo>
                  <a:pt x="406146" y="399287"/>
                </a:lnTo>
                <a:lnTo>
                  <a:pt x="407670" y="397001"/>
                </a:lnTo>
                <a:lnTo>
                  <a:pt x="816102" y="36062"/>
                </a:lnTo>
                <a:lnTo>
                  <a:pt x="816102" y="16001"/>
                </a:lnTo>
                <a:lnTo>
                  <a:pt x="833628" y="20573"/>
                </a:lnTo>
                <a:lnTo>
                  <a:pt x="833628" y="57710"/>
                </a:lnTo>
                <a:lnTo>
                  <a:pt x="974597" y="393191"/>
                </a:lnTo>
                <a:lnTo>
                  <a:pt x="976122" y="397763"/>
                </a:lnTo>
                <a:lnTo>
                  <a:pt x="979932" y="400049"/>
                </a:lnTo>
                <a:lnTo>
                  <a:pt x="984504" y="400049"/>
                </a:lnTo>
                <a:lnTo>
                  <a:pt x="984504" y="377951"/>
                </a:lnTo>
                <a:lnTo>
                  <a:pt x="992290" y="377951"/>
                </a:lnTo>
                <a:close/>
              </a:path>
              <a:path w="2359659" h="1011554">
                <a:moveTo>
                  <a:pt x="833628" y="20573"/>
                </a:moveTo>
                <a:lnTo>
                  <a:pt x="816102" y="16001"/>
                </a:lnTo>
                <a:lnTo>
                  <a:pt x="822248" y="30630"/>
                </a:lnTo>
                <a:lnTo>
                  <a:pt x="833628" y="20573"/>
                </a:lnTo>
                <a:close/>
              </a:path>
              <a:path w="2359659" h="1011554">
                <a:moveTo>
                  <a:pt x="822248" y="30630"/>
                </a:moveTo>
                <a:lnTo>
                  <a:pt x="816102" y="16001"/>
                </a:lnTo>
                <a:lnTo>
                  <a:pt x="816102" y="36062"/>
                </a:lnTo>
                <a:lnTo>
                  <a:pt x="822248" y="30630"/>
                </a:lnTo>
                <a:close/>
              </a:path>
              <a:path w="2359659" h="1011554">
                <a:moveTo>
                  <a:pt x="833628" y="57710"/>
                </a:moveTo>
                <a:lnTo>
                  <a:pt x="833628" y="20573"/>
                </a:lnTo>
                <a:lnTo>
                  <a:pt x="822248" y="30630"/>
                </a:lnTo>
                <a:lnTo>
                  <a:pt x="833628" y="57710"/>
                </a:lnTo>
                <a:close/>
              </a:path>
              <a:path w="2359659" h="1011554">
                <a:moveTo>
                  <a:pt x="995172" y="384809"/>
                </a:moveTo>
                <a:lnTo>
                  <a:pt x="992290" y="377951"/>
                </a:lnTo>
                <a:lnTo>
                  <a:pt x="984504" y="377951"/>
                </a:lnTo>
                <a:lnTo>
                  <a:pt x="995172" y="384809"/>
                </a:lnTo>
                <a:close/>
              </a:path>
              <a:path w="2359659" h="1011554">
                <a:moveTo>
                  <a:pt x="995172" y="400049"/>
                </a:moveTo>
                <a:lnTo>
                  <a:pt x="995172" y="384809"/>
                </a:lnTo>
                <a:lnTo>
                  <a:pt x="984504" y="377951"/>
                </a:lnTo>
                <a:lnTo>
                  <a:pt x="984504" y="400049"/>
                </a:lnTo>
                <a:lnTo>
                  <a:pt x="995172" y="400049"/>
                </a:lnTo>
                <a:close/>
              </a:path>
              <a:path w="2359659" h="1011554">
                <a:moveTo>
                  <a:pt x="2359152" y="898397"/>
                </a:moveTo>
                <a:lnTo>
                  <a:pt x="2359152" y="490727"/>
                </a:lnTo>
                <a:lnTo>
                  <a:pt x="2358390" y="478535"/>
                </a:lnTo>
                <a:lnTo>
                  <a:pt x="2356104" y="467867"/>
                </a:lnTo>
                <a:lnTo>
                  <a:pt x="2353818" y="456437"/>
                </a:lnTo>
                <a:lnTo>
                  <a:pt x="2316980" y="403126"/>
                </a:lnTo>
                <a:lnTo>
                  <a:pt x="2267712" y="380237"/>
                </a:lnTo>
                <a:lnTo>
                  <a:pt x="992290" y="377951"/>
                </a:lnTo>
                <a:lnTo>
                  <a:pt x="995172" y="384809"/>
                </a:lnTo>
                <a:lnTo>
                  <a:pt x="995172" y="400049"/>
                </a:lnTo>
                <a:lnTo>
                  <a:pt x="2246376" y="400108"/>
                </a:lnTo>
                <a:lnTo>
                  <a:pt x="2287546" y="410545"/>
                </a:lnTo>
                <a:lnTo>
                  <a:pt x="2322494" y="442594"/>
                </a:lnTo>
                <a:lnTo>
                  <a:pt x="2336292" y="482345"/>
                </a:lnTo>
                <a:lnTo>
                  <a:pt x="2336292" y="965961"/>
                </a:lnTo>
                <a:lnTo>
                  <a:pt x="2340102" y="960881"/>
                </a:lnTo>
                <a:lnTo>
                  <a:pt x="2356866" y="920495"/>
                </a:lnTo>
                <a:lnTo>
                  <a:pt x="2358390" y="909065"/>
                </a:lnTo>
                <a:lnTo>
                  <a:pt x="2359152" y="89839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21"/>
          <p:cNvSpPr txBox="1"/>
          <p:nvPr/>
        </p:nvSpPr>
        <p:spPr>
          <a:xfrm>
            <a:off x="6877945" y="4345051"/>
            <a:ext cx="14287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模型测试和应用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5" name="object 22"/>
          <p:cNvSpPr txBox="1">
            <a:spLocks noGrp="1"/>
          </p:cNvSpPr>
          <p:nvPr/>
        </p:nvSpPr>
        <p:spPr>
          <a:xfrm>
            <a:off x="245624" y="1341247"/>
            <a:ext cx="3945254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机器学习系统框架</a:t>
            </a:r>
            <a:endParaRPr spc="5" dirty="0"/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强化学习</a:t>
            </a:r>
            <a:endParaRPr lang="zh-CN" altLang="en-US" dirty="0">
              <a:solidFill>
                <a:schemeClr val="bg1"/>
              </a:solidFill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317379" y="982472"/>
            <a:ext cx="663892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例7.12</a:t>
            </a:r>
            <a:r>
              <a:rPr spc="-65" dirty="0"/>
              <a:t> </a:t>
            </a:r>
            <a:r>
              <a:rPr dirty="0"/>
              <a:t>旅行商问题的强化学习</a:t>
            </a:r>
            <a:endParaRPr dirty="0"/>
          </a:p>
        </p:txBody>
      </p:sp>
      <p:sp>
        <p:nvSpPr>
          <p:cNvPr id="6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64718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4"/>
          <p:cNvSpPr txBox="1"/>
          <p:nvPr/>
        </p:nvSpPr>
        <p:spPr>
          <a:xfrm>
            <a:off x="245624" y="1858009"/>
            <a:ext cx="5106035" cy="4257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marR="241300" indent="-301625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4325" algn="l"/>
              </a:tabLst>
            </a:pPr>
            <a:r>
              <a:rPr sz="21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旅行商问题：从A点出发到达F点，如何 </a:t>
            </a:r>
            <a:r>
              <a:rPr sz="21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行动，使得整体路程最短？</a:t>
            </a:r>
            <a:endParaRPr sz="21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2060"/>
              </a:buClr>
              <a:buFont typeface="Arial" panose="020B0604020202020204"/>
              <a:buChar char="•"/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3690" indent="-301625">
              <a:lnSpc>
                <a:spcPct val="100000"/>
              </a:lnSpc>
              <a:buFont typeface="Arial" panose="020B0604020202020204"/>
              <a:buChar char="•"/>
              <a:tabLst>
                <a:tab pos="313055" algn="l"/>
                <a:tab pos="314325" algn="l"/>
              </a:tabLst>
            </a:pPr>
            <a:r>
              <a:rPr sz="21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我们按照强化学习的框架去映射一下。</a:t>
            </a:r>
            <a:endParaRPr sz="21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智能体：旅行商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10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态</a:t>
            </a:r>
            <a:r>
              <a:rPr sz="2100" b="1" spc="-3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：智能体当前所处的节点，如：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{A, B, C, D, E,</a:t>
            </a:r>
            <a:r>
              <a:rPr sz="2100" b="1" spc="10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F}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marR="123825" lvl="1" indent="-250825" algn="just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动作：智能体可以从一个状态走到下 一个状态，如</a:t>
            </a:r>
            <a:r>
              <a:rPr sz="210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10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{A -&gt; B, C -&gt;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00" b="1" spc="-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D,  etc}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marR="139700" lvl="1" indent="-250825" algn="just">
              <a:lnSpc>
                <a:spcPct val="100000"/>
              </a:lnSpc>
              <a:spcBef>
                <a:spcPts val="52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奖励：智能体每行动一步，都会消耗 </a:t>
            </a: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一定的距离，作为奖惩信号。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1780" y="2374265"/>
            <a:ext cx="3763010" cy="19240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solidFill>
                  <a:schemeClr val="bg1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强化学习</a:t>
            </a:r>
            <a:endParaRPr lang="zh-CN" altLang="en-US" dirty="0">
              <a:solidFill>
                <a:schemeClr val="bg1"/>
              </a:solidFill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775" y="1322070"/>
            <a:ext cx="8608695" cy="47256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" y="1250950"/>
            <a:ext cx="8818880" cy="4984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55" y="3187065"/>
            <a:ext cx="5420360" cy="322008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" y="1170940"/>
            <a:ext cx="8938895" cy="51828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558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ja-JP" altLang="en-US" sz="180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sz="180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195586" name="Picture 2" descr="waseda_mark"/>
          <p:cNvPicPr>
            <a:picLocks noChangeAspect="1"/>
          </p:cNvPicPr>
          <p:nvPr/>
        </p:nvPicPr>
        <p:blipFill>
          <a:blip r:embed="rId1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5587" name="Rectangle 3"/>
          <p:cNvSpPr>
            <a:spLocks noGrp="1"/>
          </p:cNvSpPr>
          <p:nvPr>
            <p:ph idx="1"/>
          </p:nvPr>
        </p:nvSpPr>
        <p:spPr>
          <a:xfrm>
            <a:off x="179388" y="4762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/>
            <a:endParaRPr lang="en-US" altLang="zh-CN" b="1" dirty="0"/>
          </a:p>
          <a:p>
            <a:pPr eaLnBrk="1" hangingPunct="1">
              <a:buNone/>
            </a:pPr>
            <a:endParaRPr lang="en-US" altLang="zh-CN" b="1" dirty="0"/>
          </a:p>
          <a:p>
            <a:pPr algn="ctr" eaLnBrk="1" hangingPunct="1">
              <a:buNone/>
            </a:pPr>
            <a:r>
              <a:rPr lang="en-US" altLang="zh-CN" sz="8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END</a:t>
            </a:r>
            <a:endParaRPr lang="en-US" altLang="zh-CN" sz="8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5588" name="Picture 4" descr="ws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5589" name="Line 5"/>
          <p:cNvSpPr/>
          <p:nvPr/>
        </p:nvSpPr>
        <p:spPr>
          <a:xfrm>
            <a:off x="228600" y="457200"/>
            <a:ext cx="8686800" cy="0"/>
          </a:xfrm>
          <a:prstGeom prst="line">
            <a:avLst/>
          </a:prstGeom>
          <a:ln w="57150" cap="flat" cmpd="thinThick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590" name="Text Box 6"/>
          <p:cNvSpPr txBox="1"/>
          <p:nvPr/>
        </p:nvSpPr>
        <p:spPr>
          <a:xfrm>
            <a:off x="0" y="76200"/>
            <a:ext cx="9144000" cy="396875"/>
          </a:xfrm>
          <a:prstGeom prst="rect">
            <a:avLst/>
          </a:prstGeom>
          <a:noFill/>
          <a:ln w="38100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Introduction of Artificial Intelligence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17379" y="982472"/>
            <a:ext cx="590486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例</a:t>
            </a:r>
            <a:r>
              <a:rPr dirty="0"/>
              <a:t>7.1</a:t>
            </a:r>
            <a:r>
              <a:rPr spc="-60" dirty="0"/>
              <a:t> </a:t>
            </a:r>
            <a:r>
              <a:rPr spc="5" dirty="0"/>
              <a:t>图像分类的机器学习</a:t>
            </a:r>
            <a:endParaRPr spc="5" dirty="0"/>
          </a:p>
        </p:txBody>
      </p:sp>
      <p:sp>
        <p:nvSpPr>
          <p:cNvPr id="5" name="object 3"/>
          <p:cNvSpPr/>
          <p:nvPr/>
        </p:nvSpPr>
        <p:spPr>
          <a:xfrm>
            <a:off x="3564902" y="4018026"/>
            <a:ext cx="2155698" cy="8252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3564902" y="4018026"/>
            <a:ext cx="2155825" cy="829310"/>
          </a:xfrm>
          <a:custGeom>
            <a:avLst/>
            <a:gdLst/>
            <a:ahLst/>
            <a:cxnLst/>
            <a:rect l="l" t="t" r="r" b="b"/>
            <a:pathLst>
              <a:path w="2155825" h="829310">
                <a:moveTo>
                  <a:pt x="762" y="695706"/>
                </a:moveTo>
                <a:lnTo>
                  <a:pt x="761" y="134112"/>
                </a:lnTo>
                <a:lnTo>
                  <a:pt x="0" y="140970"/>
                </a:lnTo>
                <a:lnTo>
                  <a:pt x="0" y="688086"/>
                </a:lnTo>
                <a:lnTo>
                  <a:pt x="762" y="695706"/>
                </a:lnTo>
                <a:close/>
              </a:path>
              <a:path w="2155825" h="829310">
                <a:moveTo>
                  <a:pt x="2155698" y="695706"/>
                </a:moveTo>
                <a:lnTo>
                  <a:pt x="2155698" y="133350"/>
                </a:lnTo>
                <a:lnTo>
                  <a:pt x="2154936" y="126492"/>
                </a:lnTo>
                <a:lnTo>
                  <a:pt x="2140781" y="77866"/>
                </a:lnTo>
                <a:lnTo>
                  <a:pt x="2111792" y="38576"/>
                </a:lnTo>
                <a:lnTo>
                  <a:pt x="2071038" y="11620"/>
                </a:lnTo>
                <a:lnTo>
                  <a:pt x="2021586" y="0"/>
                </a:lnTo>
                <a:lnTo>
                  <a:pt x="140970" y="0"/>
                </a:lnTo>
                <a:lnTo>
                  <a:pt x="91003" y="9041"/>
                </a:lnTo>
                <a:lnTo>
                  <a:pt x="49368" y="33823"/>
                </a:lnTo>
                <a:lnTo>
                  <a:pt x="18672" y="71601"/>
                </a:lnTo>
                <a:lnTo>
                  <a:pt x="1523" y="119634"/>
                </a:lnTo>
                <a:lnTo>
                  <a:pt x="761" y="126492"/>
                </a:lnTo>
                <a:lnTo>
                  <a:pt x="762" y="702564"/>
                </a:lnTo>
                <a:lnTo>
                  <a:pt x="2286" y="709422"/>
                </a:lnTo>
                <a:lnTo>
                  <a:pt x="3048" y="717042"/>
                </a:lnTo>
                <a:lnTo>
                  <a:pt x="8382" y="734002"/>
                </a:lnTo>
                <a:lnTo>
                  <a:pt x="8382" y="140970"/>
                </a:lnTo>
                <a:lnTo>
                  <a:pt x="9144" y="134112"/>
                </a:lnTo>
                <a:lnTo>
                  <a:pt x="17939" y="91883"/>
                </a:lnTo>
                <a:lnTo>
                  <a:pt x="40446" y="54837"/>
                </a:lnTo>
                <a:lnTo>
                  <a:pt x="78485" y="24384"/>
                </a:lnTo>
                <a:lnTo>
                  <a:pt x="125265" y="9283"/>
                </a:lnTo>
                <a:lnTo>
                  <a:pt x="140970" y="8423"/>
                </a:lnTo>
                <a:lnTo>
                  <a:pt x="2022348" y="8466"/>
                </a:lnTo>
                <a:lnTo>
                  <a:pt x="2073515" y="21951"/>
                </a:lnTo>
                <a:lnTo>
                  <a:pt x="2110620" y="49577"/>
                </a:lnTo>
                <a:lnTo>
                  <a:pt x="2136355" y="88228"/>
                </a:lnTo>
                <a:lnTo>
                  <a:pt x="2147316" y="134112"/>
                </a:lnTo>
                <a:lnTo>
                  <a:pt x="2147316" y="730581"/>
                </a:lnTo>
                <a:lnTo>
                  <a:pt x="2155698" y="695706"/>
                </a:lnTo>
                <a:close/>
              </a:path>
              <a:path w="2155825" h="829310">
                <a:moveTo>
                  <a:pt x="2147316" y="730581"/>
                </a:moveTo>
                <a:lnTo>
                  <a:pt x="2147316" y="694944"/>
                </a:lnTo>
                <a:lnTo>
                  <a:pt x="2146554" y="701802"/>
                </a:lnTo>
                <a:lnTo>
                  <a:pt x="2133574" y="747013"/>
                </a:lnTo>
                <a:lnTo>
                  <a:pt x="2105987" y="784274"/>
                </a:lnTo>
                <a:lnTo>
                  <a:pt x="2067440" y="810017"/>
                </a:lnTo>
                <a:lnTo>
                  <a:pt x="2021586" y="820674"/>
                </a:lnTo>
                <a:lnTo>
                  <a:pt x="140970" y="820674"/>
                </a:lnTo>
                <a:lnTo>
                  <a:pt x="95005" y="812630"/>
                </a:lnTo>
                <a:lnTo>
                  <a:pt x="55121" y="788708"/>
                </a:lnTo>
                <a:lnTo>
                  <a:pt x="25394" y="752765"/>
                </a:lnTo>
                <a:lnTo>
                  <a:pt x="9906" y="708660"/>
                </a:lnTo>
                <a:lnTo>
                  <a:pt x="9144" y="701802"/>
                </a:lnTo>
                <a:lnTo>
                  <a:pt x="9144" y="694944"/>
                </a:lnTo>
                <a:lnTo>
                  <a:pt x="8382" y="688086"/>
                </a:lnTo>
                <a:lnTo>
                  <a:pt x="8382" y="734002"/>
                </a:lnTo>
                <a:lnTo>
                  <a:pt x="34519" y="780232"/>
                </a:lnTo>
                <a:lnTo>
                  <a:pt x="73914" y="812292"/>
                </a:lnTo>
                <a:lnTo>
                  <a:pt x="123425" y="828093"/>
                </a:lnTo>
                <a:lnTo>
                  <a:pt x="140970" y="829056"/>
                </a:lnTo>
                <a:lnTo>
                  <a:pt x="2022348" y="829056"/>
                </a:lnTo>
                <a:lnTo>
                  <a:pt x="2029206" y="828294"/>
                </a:lnTo>
                <a:lnTo>
                  <a:pt x="2077388" y="814629"/>
                </a:lnTo>
                <a:lnTo>
                  <a:pt x="2116778" y="785321"/>
                </a:lnTo>
                <a:lnTo>
                  <a:pt x="2144006" y="744353"/>
                </a:lnTo>
                <a:lnTo>
                  <a:pt x="2147316" y="73058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3962914" y="4272026"/>
            <a:ext cx="13608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机器学习系统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6659384" y="3997452"/>
            <a:ext cx="2092452" cy="825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6659384" y="3997452"/>
            <a:ext cx="2092960" cy="829944"/>
          </a:xfrm>
          <a:custGeom>
            <a:avLst/>
            <a:gdLst/>
            <a:ahLst/>
            <a:cxnLst/>
            <a:rect l="l" t="t" r="r" b="b"/>
            <a:pathLst>
              <a:path w="2092959" h="829945">
                <a:moveTo>
                  <a:pt x="2092452" y="414527"/>
                </a:moveTo>
                <a:lnTo>
                  <a:pt x="2086356" y="371093"/>
                </a:lnTo>
                <a:lnTo>
                  <a:pt x="2062101" y="316203"/>
                </a:lnTo>
                <a:lnTo>
                  <a:pt x="2038796" y="284005"/>
                </a:lnTo>
                <a:lnTo>
                  <a:pt x="2010763" y="253871"/>
                </a:lnTo>
                <a:lnTo>
                  <a:pt x="1978419" y="225746"/>
                </a:lnTo>
                <a:lnTo>
                  <a:pt x="1942181" y="199576"/>
                </a:lnTo>
                <a:lnTo>
                  <a:pt x="1902466" y="175306"/>
                </a:lnTo>
                <a:lnTo>
                  <a:pt x="1859691" y="152882"/>
                </a:lnTo>
                <a:lnTo>
                  <a:pt x="1814273" y="132250"/>
                </a:lnTo>
                <a:lnTo>
                  <a:pt x="1766630" y="113355"/>
                </a:lnTo>
                <a:lnTo>
                  <a:pt x="1717179" y="96143"/>
                </a:lnTo>
                <a:lnTo>
                  <a:pt x="1666336" y="80559"/>
                </a:lnTo>
                <a:lnTo>
                  <a:pt x="1614520" y="66549"/>
                </a:lnTo>
                <a:lnTo>
                  <a:pt x="1562146" y="54059"/>
                </a:lnTo>
                <a:lnTo>
                  <a:pt x="1509634" y="43034"/>
                </a:lnTo>
                <a:lnTo>
                  <a:pt x="1457398" y="33420"/>
                </a:lnTo>
                <a:lnTo>
                  <a:pt x="1405858" y="25162"/>
                </a:lnTo>
                <a:lnTo>
                  <a:pt x="1355429" y="18205"/>
                </a:lnTo>
                <a:lnTo>
                  <a:pt x="1306529" y="12497"/>
                </a:lnTo>
                <a:lnTo>
                  <a:pt x="1259575" y="7981"/>
                </a:lnTo>
                <a:lnTo>
                  <a:pt x="1214985" y="4604"/>
                </a:lnTo>
                <a:lnTo>
                  <a:pt x="1173175" y="2312"/>
                </a:lnTo>
                <a:lnTo>
                  <a:pt x="1134563" y="1049"/>
                </a:lnTo>
                <a:lnTo>
                  <a:pt x="1099566" y="761"/>
                </a:lnTo>
                <a:lnTo>
                  <a:pt x="1046226" y="0"/>
                </a:lnTo>
                <a:lnTo>
                  <a:pt x="992886" y="751"/>
                </a:lnTo>
                <a:lnTo>
                  <a:pt x="957236" y="1062"/>
                </a:lnTo>
                <a:lnTo>
                  <a:pt x="918709" y="2337"/>
                </a:lnTo>
                <a:lnTo>
                  <a:pt x="876960" y="4642"/>
                </a:lnTo>
                <a:lnTo>
                  <a:pt x="832410" y="8030"/>
                </a:lnTo>
                <a:lnTo>
                  <a:pt x="785479" y="12556"/>
                </a:lnTo>
                <a:lnTo>
                  <a:pt x="736587" y="18274"/>
                </a:lnTo>
                <a:lnTo>
                  <a:pt x="686153" y="25238"/>
                </a:lnTo>
                <a:lnTo>
                  <a:pt x="634598" y="33504"/>
                </a:lnTo>
                <a:lnTo>
                  <a:pt x="582341" y="43124"/>
                </a:lnTo>
                <a:lnTo>
                  <a:pt x="529803" y="54154"/>
                </a:lnTo>
                <a:lnTo>
                  <a:pt x="477402" y="66648"/>
                </a:lnTo>
                <a:lnTo>
                  <a:pt x="425559" y="80660"/>
                </a:lnTo>
                <a:lnTo>
                  <a:pt x="374694" y="96244"/>
                </a:lnTo>
                <a:lnTo>
                  <a:pt x="325227" y="113455"/>
                </a:lnTo>
                <a:lnTo>
                  <a:pt x="277577" y="132348"/>
                </a:lnTo>
                <a:lnTo>
                  <a:pt x="232164" y="152975"/>
                </a:lnTo>
                <a:lnTo>
                  <a:pt x="189409" y="175392"/>
                </a:lnTo>
                <a:lnTo>
                  <a:pt x="149731" y="199653"/>
                </a:lnTo>
                <a:lnTo>
                  <a:pt x="113549" y="225812"/>
                </a:lnTo>
                <a:lnTo>
                  <a:pt x="81285" y="253924"/>
                </a:lnTo>
                <a:lnTo>
                  <a:pt x="53357" y="284043"/>
                </a:lnTo>
                <a:lnTo>
                  <a:pt x="30186" y="316224"/>
                </a:lnTo>
                <a:lnTo>
                  <a:pt x="12191" y="350519"/>
                </a:lnTo>
                <a:lnTo>
                  <a:pt x="1523" y="393191"/>
                </a:lnTo>
                <a:lnTo>
                  <a:pt x="0" y="414527"/>
                </a:lnTo>
                <a:lnTo>
                  <a:pt x="1524" y="436625"/>
                </a:lnTo>
                <a:lnTo>
                  <a:pt x="5334" y="457961"/>
                </a:lnTo>
                <a:lnTo>
                  <a:pt x="8382" y="467105"/>
                </a:lnTo>
                <a:lnTo>
                  <a:pt x="8382" y="414527"/>
                </a:lnTo>
                <a:lnTo>
                  <a:pt x="9905" y="393953"/>
                </a:lnTo>
                <a:lnTo>
                  <a:pt x="20574" y="353567"/>
                </a:lnTo>
                <a:lnTo>
                  <a:pt x="54432" y="294914"/>
                </a:lnTo>
                <a:lnTo>
                  <a:pt x="87195" y="259425"/>
                </a:lnTo>
                <a:lnTo>
                  <a:pt x="125635" y="227242"/>
                </a:lnTo>
                <a:lnTo>
                  <a:pt x="168144" y="198320"/>
                </a:lnTo>
                <a:lnTo>
                  <a:pt x="213115" y="172610"/>
                </a:lnTo>
                <a:lnTo>
                  <a:pt x="258938" y="150068"/>
                </a:lnTo>
                <a:lnTo>
                  <a:pt x="304006" y="130647"/>
                </a:lnTo>
                <a:lnTo>
                  <a:pt x="346710" y="114299"/>
                </a:lnTo>
                <a:lnTo>
                  <a:pt x="384810" y="102107"/>
                </a:lnTo>
                <a:lnTo>
                  <a:pt x="423672" y="89915"/>
                </a:lnTo>
                <a:lnTo>
                  <a:pt x="474698" y="75798"/>
                </a:lnTo>
                <a:lnTo>
                  <a:pt x="525797" y="63268"/>
                </a:lnTo>
                <a:lnTo>
                  <a:pt x="576993" y="52243"/>
                </a:lnTo>
                <a:lnTo>
                  <a:pt x="628308" y="42641"/>
                </a:lnTo>
                <a:lnTo>
                  <a:pt x="679768" y="34380"/>
                </a:lnTo>
                <a:lnTo>
                  <a:pt x="731805" y="27332"/>
                </a:lnTo>
                <a:lnTo>
                  <a:pt x="783671" y="21512"/>
                </a:lnTo>
                <a:lnTo>
                  <a:pt x="835290" y="16821"/>
                </a:lnTo>
                <a:lnTo>
                  <a:pt x="887523" y="13106"/>
                </a:lnTo>
                <a:lnTo>
                  <a:pt x="940061" y="10320"/>
                </a:lnTo>
                <a:lnTo>
                  <a:pt x="992124" y="8409"/>
                </a:lnTo>
                <a:lnTo>
                  <a:pt x="1099566" y="8381"/>
                </a:lnTo>
                <a:lnTo>
                  <a:pt x="1152906" y="10667"/>
                </a:lnTo>
                <a:lnTo>
                  <a:pt x="1186775" y="11496"/>
                </a:lnTo>
                <a:lnTo>
                  <a:pt x="1224868" y="13470"/>
                </a:lnTo>
                <a:lnTo>
                  <a:pt x="1266669" y="16641"/>
                </a:lnTo>
                <a:lnTo>
                  <a:pt x="1311681" y="21064"/>
                </a:lnTo>
                <a:lnTo>
                  <a:pt x="1359340" y="26787"/>
                </a:lnTo>
                <a:lnTo>
                  <a:pt x="1409157" y="33864"/>
                </a:lnTo>
                <a:lnTo>
                  <a:pt x="1460627" y="42349"/>
                </a:lnTo>
                <a:lnTo>
                  <a:pt x="1513223" y="52294"/>
                </a:lnTo>
                <a:lnTo>
                  <a:pt x="1566430" y="63751"/>
                </a:lnTo>
                <a:lnTo>
                  <a:pt x="1619730" y="76773"/>
                </a:lnTo>
                <a:lnTo>
                  <a:pt x="1672609" y="91411"/>
                </a:lnTo>
                <a:lnTo>
                  <a:pt x="1724548" y="107719"/>
                </a:lnTo>
                <a:lnTo>
                  <a:pt x="1775033" y="125748"/>
                </a:lnTo>
                <a:lnTo>
                  <a:pt x="1823546" y="145552"/>
                </a:lnTo>
                <a:lnTo>
                  <a:pt x="1869572" y="167182"/>
                </a:lnTo>
                <a:lnTo>
                  <a:pt x="1912594" y="190691"/>
                </a:lnTo>
                <a:lnTo>
                  <a:pt x="1952096" y="216132"/>
                </a:lnTo>
                <a:lnTo>
                  <a:pt x="1987562" y="243556"/>
                </a:lnTo>
                <a:lnTo>
                  <a:pt x="2018475" y="273017"/>
                </a:lnTo>
                <a:lnTo>
                  <a:pt x="2044319" y="304566"/>
                </a:lnTo>
                <a:lnTo>
                  <a:pt x="2064578" y="338257"/>
                </a:lnTo>
                <a:lnTo>
                  <a:pt x="2078736" y="374141"/>
                </a:lnTo>
                <a:lnTo>
                  <a:pt x="2084070" y="414527"/>
                </a:lnTo>
                <a:lnTo>
                  <a:pt x="2084070" y="461628"/>
                </a:lnTo>
                <a:lnTo>
                  <a:pt x="2090927" y="435863"/>
                </a:lnTo>
                <a:lnTo>
                  <a:pt x="2092452" y="414527"/>
                </a:lnTo>
                <a:close/>
              </a:path>
              <a:path w="2092959" h="829945">
                <a:moveTo>
                  <a:pt x="2084070" y="461628"/>
                </a:moveTo>
                <a:lnTo>
                  <a:pt x="2084070" y="414527"/>
                </a:lnTo>
                <a:lnTo>
                  <a:pt x="2082545" y="435101"/>
                </a:lnTo>
                <a:lnTo>
                  <a:pt x="2078736" y="455675"/>
                </a:lnTo>
                <a:lnTo>
                  <a:pt x="2064059" y="491727"/>
                </a:lnTo>
                <a:lnTo>
                  <a:pt x="2043402" y="525530"/>
                </a:lnTo>
                <a:lnTo>
                  <a:pt x="2017270" y="557144"/>
                </a:lnTo>
                <a:lnTo>
                  <a:pt x="1986169" y="586626"/>
                </a:lnTo>
                <a:lnTo>
                  <a:pt x="1950602" y="614033"/>
                </a:lnTo>
                <a:lnTo>
                  <a:pt x="1911075" y="639422"/>
                </a:lnTo>
                <a:lnTo>
                  <a:pt x="1868093" y="662853"/>
                </a:lnTo>
                <a:lnTo>
                  <a:pt x="1822160" y="684382"/>
                </a:lnTo>
                <a:lnTo>
                  <a:pt x="1773783" y="704067"/>
                </a:lnTo>
                <a:lnTo>
                  <a:pt x="1723466" y="721965"/>
                </a:lnTo>
                <a:lnTo>
                  <a:pt x="1671713" y="738135"/>
                </a:lnTo>
                <a:lnTo>
                  <a:pt x="1619031" y="752633"/>
                </a:lnTo>
                <a:lnTo>
                  <a:pt x="1565923" y="765518"/>
                </a:lnTo>
                <a:lnTo>
                  <a:pt x="1512895" y="776847"/>
                </a:lnTo>
                <a:lnTo>
                  <a:pt x="1460452" y="786678"/>
                </a:lnTo>
                <a:lnTo>
                  <a:pt x="1409098" y="795069"/>
                </a:lnTo>
                <a:lnTo>
                  <a:pt x="1359330" y="802077"/>
                </a:lnTo>
                <a:lnTo>
                  <a:pt x="1311662" y="807760"/>
                </a:lnTo>
                <a:lnTo>
                  <a:pt x="1266627" y="812173"/>
                </a:lnTo>
                <a:lnTo>
                  <a:pt x="1224683" y="815378"/>
                </a:lnTo>
                <a:lnTo>
                  <a:pt x="1186353" y="817430"/>
                </a:lnTo>
                <a:lnTo>
                  <a:pt x="1152144" y="818387"/>
                </a:lnTo>
                <a:lnTo>
                  <a:pt x="1099566" y="820673"/>
                </a:lnTo>
                <a:lnTo>
                  <a:pt x="1046226" y="820673"/>
                </a:lnTo>
                <a:lnTo>
                  <a:pt x="1009463" y="820883"/>
                </a:lnTo>
                <a:lnTo>
                  <a:pt x="969345" y="820204"/>
                </a:lnTo>
                <a:lnTo>
                  <a:pt x="926253" y="818579"/>
                </a:lnTo>
                <a:lnTo>
                  <a:pt x="880571" y="815948"/>
                </a:lnTo>
                <a:lnTo>
                  <a:pt x="832410" y="812223"/>
                </a:lnTo>
                <a:lnTo>
                  <a:pt x="782965" y="807426"/>
                </a:lnTo>
                <a:lnTo>
                  <a:pt x="730862" y="801285"/>
                </a:lnTo>
                <a:lnTo>
                  <a:pt x="679584" y="794161"/>
                </a:lnTo>
                <a:lnTo>
                  <a:pt x="626685" y="785601"/>
                </a:lnTo>
                <a:lnTo>
                  <a:pt x="573489" y="775676"/>
                </a:lnTo>
                <a:lnTo>
                  <a:pt x="520379" y="764327"/>
                </a:lnTo>
                <a:lnTo>
                  <a:pt x="467737" y="751493"/>
                </a:lnTo>
                <a:lnTo>
                  <a:pt x="415946" y="737116"/>
                </a:lnTo>
                <a:lnTo>
                  <a:pt x="365389" y="721135"/>
                </a:lnTo>
                <a:lnTo>
                  <a:pt x="316447" y="703491"/>
                </a:lnTo>
                <a:lnTo>
                  <a:pt x="269502" y="684124"/>
                </a:lnTo>
                <a:lnTo>
                  <a:pt x="224939" y="662974"/>
                </a:lnTo>
                <a:lnTo>
                  <a:pt x="183137" y="639982"/>
                </a:lnTo>
                <a:lnTo>
                  <a:pt x="144481" y="615089"/>
                </a:lnTo>
                <a:lnTo>
                  <a:pt x="109353" y="588233"/>
                </a:lnTo>
                <a:lnTo>
                  <a:pt x="78134" y="559356"/>
                </a:lnTo>
                <a:lnTo>
                  <a:pt x="51207" y="528398"/>
                </a:lnTo>
                <a:lnTo>
                  <a:pt x="28956" y="495299"/>
                </a:lnTo>
                <a:lnTo>
                  <a:pt x="13716" y="454913"/>
                </a:lnTo>
                <a:lnTo>
                  <a:pt x="8382" y="414527"/>
                </a:lnTo>
                <a:lnTo>
                  <a:pt x="8382" y="467105"/>
                </a:lnTo>
                <a:lnTo>
                  <a:pt x="44277" y="532555"/>
                </a:lnTo>
                <a:lnTo>
                  <a:pt x="71110" y="563854"/>
                </a:lnTo>
                <a:lnTo>
                  <a:pt x="102231" y="593066"/>
                </a:lnTo>
                <a:lnTo>
                  <a:pt x="137275" y="620250"/>
                </a:lnTo>
                <a:lnTo>
                  <a:pt x="175877" y="645464"/>
                </a:lnTo>
                <a:lnTo>
                  <a:pt x="217671" y="668766"/>
                </a:lnTo>
                <a:lnTo>
                  <a:pt x="262293" y="690217"/>
                </a:lnTo>
                <a:lnTo>
                  <a:pt x="309377" y="709873"/>
                </a:lnTo>
                <a:lnTo>
                  <a:pt x="358558" y="727794"/>
                </a:lnTo>
                <a:lnTo>
                  <a:pt x="409471" y="744039"/>
                </a:lnTo>
                <a:lnTo>
                  <a:pt x="461750" y="758666"/>
                </a:lnTo>
                <a:lnTo>
                  <a:pt x="515031" y="771734"/>
                </a:lnTo>
                <a:lnTo>
                  <a:pt x="568947" y="783301"/>
                </a:lnTo>
                <a:lnTo>
                  <a:pt x="623135" y="793427"/>
                </a:lnTo>
                <a:lnTo>
                  <a:pt x="677228" y="802170"/>
                </a:lnTo>
                <a:lnTo>
                  <a:pt x="730862" y="809588"/>
                </a:lnTo>
                <a:lnTo>
                  <a:pt x="783671" y="815740"/>
                </a:lnTo>
                <a:lnTo>
                  <a:pt x="835290" y="820685"/>
                </a:lnTo>
                <a:lnTo>
                  <a:pt x="885354" y="824482"/>
                </a:lnTo>
                <a:lnTo>
                  <a:pt x="933498" y="827189"/>
                </a:lnTo>
                <a:lnTo>
                  <a:pt x="979356" y="828865"/>
                </a:lnTo>
                <a:lnTo>
                  <a:pt x="1022564" y="829569"/>
                </a:lnTo>
                <a:lnTo>
                  <a:pt x="1062755" y="829359"/>
                </a:lnTo>
                <a:lnTo>
                  <a:pt x="1152906" y="826769"/>
                </a:lnTo>
                <a:lnTo>
                  <a:pt x="1205484" y="824483"/>
                </a:lnTo>
                <a:lnTo>
                  <a:pt x="1275535" y="820070"/>
                </a:lnTo>
                <a:lnTo>
                  <a:pt x="1316450" y="816060"/>
                </a:lnTo>
                <a:lnTo>
                  <a:pt x="1360575" y="810777"/>
                </a:lnTo>
                <a:lnTo>
                  <a:pt x="1407373" y="804166"/>
                </a:lnTo>
                <a:lnTo>
                  <a:pt x="1456305" y="796171"/>
                </a:lnTo>
                <a:lnTo>
                  <a:pt x="1506835" y="786740"/>
                </a:lnTo>
                <a:lnTo>
                  <a:pt x="1558424" y="775818"/>
                </a:lnTo>
                <a:lnTo>
                  <a:pt x="1610536" y="763349"/>
                </a:lnTo>
                <a:lnTo>
                  <a:pt x="1662632" y="749281"/>
                </a:lnTo>
                <a:lnTo>
                  <a:pt x="1714176" y="733558"/>
                </a:lnTo>
                <a:lnTo>
                  <a:pt x="1764629" y="716126"/>
                </a:lnTo>
                <a:lnTo>
                  <a:pt x="1813454" y="696931"/>
                </a:lnTo>
                <a:lnTo>
                  <a:pt x="1860113" y="675919"/>
                </a:lnTo>
                <a:lnTo>
                  <a:pt x="1904070" y="653034"/>
                </a:lnTo>
                <a:lnTo>
                  <a:pt x="1944786" y="628223"/>
                </a:lnTo>
                <a:lnTo>
                  <a:pt x="1981723" y="601432"/>
                </a:lnTo>
                <a:lnTo>
                  <a:pt x="2014346" y="572606"/>
                </a:lnTo>
                <a:lnTo>
                  <a:pt x="2042115" y="541690"/>
                </a:lnTo>
                <a:lnTo>
                  <a:pt x="2064493" y="508631"/>
                </a:lnTo>
                <a:lnTo>
                  <a:pt x="2080943" y="473373"/>
                </a:lnTo>
                <a:lnTo>
                  <a:pt x="2084070" y="46162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 txBox="1"/>
          <p:nvPr/>
        </p:nvSpPr>
        <p:spPr>
          <a:xfrm>
            <a:off x="7091686" y="4145533"/>
            <a:ext cx="1228090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性能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（预测精度）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534428" y="3997452"/>
            <a:ext cx="2091689" cy="950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534428" y="4158996"/>
            <a:ext cx="2091689" cy="162560"/>
          </a:xfrm>
          <a:custGeom>
            <a:avLst/>
            <a:gdLst/>
            <a:ahLst/>
            <a:cxnLst/>
            <a:rect l="l" t="t" r="r" b="b"/>
            <a:pathLst>
              <a:path w="2091689" h="162560">
                <a:moveTo>
                  <a:pt x="12953" y="14478"/>
                </a:moveTo>
                <a:lnTo>
                  <a:pt x="9143" y="6858"/>
                </a:lnTo>
                <a:lnTo>
                  <a:pt x="9143" y="7620"/>
                </a:lnTo>
                <a:lnTo>
                  <a:pt x="7619" y="0"/>
                </a:lnTo>
                <a:lnTo>
                  <a:pt x="0" y="762"/>
                </a:lnTo>
                <a:lnTo>
                  <a:pt x="762" y="9144"/>
                </a:lnTo>
                <a:lnTo>
                  <a:pt x="1523" y="9906"/>
                </a:lnTo>
                <a:lnTo>
                  <a:pt x="1523" y="10668"/>
                </a:lnTo>
                <a:lnTo>
                  <a:pt x="5333" y="18288"/>
                </a:lnTo>
                <a:lnTo>
                  <a:pt x="5333" y="19050"/>
                </a:lnTo>
                <a:lnTo>
                  <a:pt x="6095" y="19050"/>
                </a:lnTo>
                <a:lnTo>
                  <a:pt x="12191" y="26500"/>
                </a:lnTo>
                <a:lnTo>
                  <a:pt x="12191" y="13716"/>
                </a:lnTo>
                <a:lnTo>
                  <a:pt x="12953" y="14478"/>
                </a:lnTo>
                <a:close/>
              </a:path>
              <a:path w="2091689" h="162560">
                <a:moveTo>
                  <a:pt x="18723" y="21698"/>
                </a:moveTo>
                <a:lnTo>
                  <a:pt x="12191" y="13716"/>
                </a:lnTo>
                <a:lnTo>
                  <a:pt x="12191" y="26500"/>
                </a:lnTo>
                <a:lnTo>
                  <a:pt x="12953" y="27432"/>
                </a:lnTo>
                <a:lnTo>
                  <a:pt x="18287" y="31945"/>
                </a:lnTo>
                <a:lnTo>
                  <a:pt x="18287" y="21336"/>
                </a:lnTo>
                <a:lnTo>
                  <a:pt x="18723" y="21698"/>
                </a:lnTo>
                <a:close/>
              </a:path>
              <a:path w="2091689" h="162560">
                <a:moveTo>
                  <a:pt x="19050" y="22098"/>
                </a:moveTo>
                <a:lnTo>
                  <a:pt x="18723" y="21698"/>
                </a:lnTo>
                <a:lnTo>
                  <a:pt x="18287" y="21336"/>
                </a:lnTo>
                <a:lnTo>
                  <a:pt x="19050" y="22098"/>
                </a:lnTo>
                <a:close/>
              </a:path>
              <a:path w="2091689" h="162560">
                <a:moveTo>
                  <a:pt x="19050" y="32590"/>
                </a:moveTo>
                <a:lnTo>
                  <a:pt x="19050" y="22098"/>
                </a:lnTo>
                <a:lnTo>
                  <a:pt x="18287" y="21336"/>
                </a:lnTo>
                <a:lnTo>
                  <a:pt x="18287" y="31945"/>
                </a:lnTo>
                <a:lnTo>
                  <a:pt x="19050" y="32590"/>
                </a:lnTo>
                <a:close/>
              </a:path>
              <a:path w="2091689" h="162560">
                <a:moveTo>
                  <a:pt x="2072966" y="21698"/>
                </a:moveTo>
                <a:lnTo>
                  <a:pt x="2039112" y="43434"/>
                </a:lnTo>
                <a:lnTo>
                  <a:pt x="1994325" y="61158"/>
                </a:lnTo>
                <a:lnTo>
                  <a:pt x="1945789" y="75793"/>
                </a:lnTo>
                <a:lnTo>
                  <a:pt x="1895084" y="87806"/>
                </a:lnTo>
                <a:lnTo>
                  <a:pt x="1843788" y="97663"/>
                </a:lnTo>
                <a:lnTo>
                  <a:pt x="1793481" y="105830"/>
                </a:lnTo>
                <a:lnTo>
                  <a:pt x="1745741" y="112776"/>
                </a:lnTo>
                <a:lnTo>
                  <a:pt x="1707641" y="118110"/>
                </a:lnTo>
                <a:lnTo>
                  <a:pt x="1668779" y="122682"/>
                </a:lnTo>
                <a:lnTo>
                  <a:pt x="1617308" y="128109"/>
                </a:lnTo>
                <a:lnTo>
                  <a:pt x="1565769" y="132965"/>
                </a:lnTo>
                <a:lnTo>
                  <a:pt x="1514173" y="137266"/>
                </a:lnTo>
                <a:lnTo>
                  <a:pt x="1462527" y="141027"/>
                </a:lnTo>
                <a:lnTo>
                  <a:pt x="1410843" y="144265"/>
                </a:lnTo>
                <a:lnTo>
                  <a:pt x="1359127" y="146995"/>
                </a:lnTo>
                <a:lnTo>
                  <a:pt x="1307390" y="149234"/>
                </a:lnTo>
                <a:lnTo>
                  <a:pt x="1255641" y="150997"/>
                </a:lnTo>
                <a:lnTo>
                  <a:pt x="1203889" y="152301"/>
                </a:lnTo>
                <a:lnTo>
                  <a:pt x="1152143" y="153162"/>
                </a:lnTo>
                <a:lnTo>
                  <a:pt x="1099565" y="153924"/>
                </a:lnTo>
                <a:lnTo>
                  <a:pt x="992123" y="153924"/>
                </a:lnTo>
                <a:lnTo>
                  <a:pt x="939545" y="153162"/>
                </a:lnTo>
                <a:lnTo>
                  <a:pt x="887740" y="152294"/>
                </a:lnTo>
                <a:lnTo>
                  <a:pt x="835917" y="150985"/>
                </a:lnTo>
                <a:lnTo>
                  <a:pt x="784089" y="149218"/>
                </a:lnTo>
                <a:lnTo>
                  <a:pt x="732268" y="146975"/>
                </a:lnTo>
                <a:lnTo>
                  <a:pt x="680465" y="144241"/>
                </a:lnTo>
                <a:lnTo>
                  <a:pt x="628693" y="140998"/>
                </a:lnTo>
                <a:lnTo>
                  <a:pt x="576964" y="137229"/>
                </a:lnTo>
                <a:lnTo>
                  <a:pt x="525288" y="132916"/>
                </a:lnTo>
                <a:lnTo>
                  <a:pt x="473679" y="128043"/>
                </a:lnTo>
                <a:lnTo>
                  <a:pt x="422147" y="122594"/>
                </a:lnTo>
                <a:lnTo>
                  <a:pt x="383285" y="118110"/>
                </a:lnTo>
                <a:lnTo>
                  <a:pt x="298442" y="105878"/>
                </a:lnTo>
                <a:lnTo>
                  <a:pt x="248064" y="97713"/>
                </a:lnTo>
                <a:lnTo>
                  <a:pt x="196553" y="87834"/>
                </a:lnTo>
                <a:lnTo>
                  <a:pt x="145643" y="75793"/>
                </a:lnTo>
                <a:lnTo>
                  <a:pt x="97072" y="61142"/>
                </a:lnTo>
                <a:lnTo>
                  <a:pt x="52577" y="43434"/>
                </a:lnTo>
                <a:lnTo>
                  <a:pt x="18723" y="21698"/>
                </a:lnTo>
                <a:lnTo>
                  <a:pt x="19050" y="22098"/>
                </a:lnTo>
                <a:lnTo>
                  <a:pt x="19050" y="32590"/>
                </a:lnTo>
                <a:lnTo>
                  <a:pt x="22859" y="35814"/>
                </a:lnTo>
                <a:lnTo>
                  <a:pt x="96052" y="69606"/>
                </a:lnTo>
                <a:lnTo>
                  <a:pt x="144588" y="84302"/>
                </a:lnTo>
                <a:lnTo>
                  <a:pt x="194033" y="95973"/>
                </a:lnTo>
                <a:lnTo>
                  <a:pt x="244048" y="105452"/>
                </a:lnTo>
                <a:lnTo>
                  <a:pt x="294292" y="113569"/>
                </a:lnTo>
                <a:lnTo>
                  <a:pt x="344423" y="121158"/>
                </a:lnTo>
                <a:lnTo>
                  <a:pt x="382523" y="126492"/>
                </a:lnTo>
                <a:lnTo>
                  <a:pt x="422909" y="131144"/>
                </a:lnTo>
                <a:lnTo>
                  <a:pt x="474359" y="136575"/>
                </a:lnTo>
                <a:lnTo>
                  <a:pt x="525890" y="141426"/>
                </a:lnTo>
                <a:lnTo>
                  <a:pt x="577491" y="145714"/>
                </a:lnTo>
                <a:lnTo>
                  <a:pt x="629147" y="149458"/>
                </a:lnTo>
                <a:lnTo>
                  <a:pt x="680846" y="152677"/>
                </a:lnTo>
                <a:lnTo>
                  <a:pt x="732577" y="155389"/>
                </a:lnTo>
                <a:lnTo>
                  <a:pt x="784324" y="157613"/>
                </a:lnTo>
                <a:lnTo>
                  <a:pt x="836077" y="159368"/>
                </a:lnTo>
                <a:lnTo>
                  <a:pt x="887822" y="160672"/>
                </a:lnTo>
                <a:lnTo>
                  <a:pt x="939545" y="161544"/>
                </a:lnTo>
                <a:lnTo>
                  <a:pt x="992123" y="162306"/>
                </a:lnTo>
                <a:lnTo>
                  <a:pt x="1099565" y="162306"/>
                </a:lnTo>
                <a:lnTo>
                  <a:pt x="1152143" y="161544"/>
                </a:lnTo>
                <a:lnTo>
                  <a:pt x="1203949" y="160670"/>
                </a:lnTo>
                <a:lnTo>
                  <a:pt x="1255772" y="159364"/>
                </a:lnTo>
                <a:lnTo>
                  <a:pt x="1307600" y="157605"/>
                </a:lnTo>
                <a:lnTo>
                  <a:pt x="1359421" y="155376"/>
                </a:lnTo>
                <a:lnTo>
                  <a:pt x="1411223" y="152657"/>
                </a:lnTo>
                <a:lnTo>
                  <a:pt x="1462996" y="149430"/>
                </a:lnTo>
                <a:lnTo>
                  <a:pt x="1514725" y="145675"/>
                </a:lnTo>
                <a:lnTo>
                  <a:pt x="1566401" y="141375"/>
                </a:lnTo>
                <a:lnTo>
                  <a:pt x="1618010" y="136511"/>
                </a:lnTo>
                <a:lnTo>
                  <a:pt x="1669541" y="131064"/>
                </a:lnTo>
                <a:lnTo>
                  <a:pt x="1709165" y="126492"/>
                </a:lnTo>
                <a:lnTo>
                  <a:pt x="1747265" y="121158"/>
                </a:lnTo>
                <a:lnTo>
                  <a:pt x="1797397" y="113569"/>
                </a:lnTo>
                <a:lnTo>
                  <a:pt x="1847641" y="105452"/>
                </a:lnTo>
                <a:lnTo>
                  <a:pt x="1897656" y="95973"/>
                </a:lnTo>
                <a:lnTo>
                  <a:pt x="1947101" y="84302"/>
                </a:lnTo>
                <a:lnTo>
                  <a:pt x="1995637" y="69606"/>
                </a:lnTo>
                <a:lnTo>
                  <a:pt x="2042921" y="51054"/>
                </a:lnTo>
                <a:lnTo>
                  <a:pt x="2072639" y="32512"/>
                </a:lnTo>
                <a:lnTo>
                  <a:pt x="2072639" y="22098"/>
                </a:lnTo>
                <a:lnTo>
                  <a:pt x="2072966" y="21698"/>
                </a:lnTo>
                <a:close/>
              </a:path>
              <a:path w="2091689" h="162560">
                <a:moveTo>
                  <a:pt x="2073402" y="21336"/>
                </a:moveTo>
                <a:lnTo>
                  <a:pt x="2072966" y="21698"/>
                </a:lnTo>
                <a:lnTo>
                  <a:pt x="2072639" y="22098"/>
                </a:lnTo>
                <a:lnTo>
                  <a:pt x="2073402" y="21336"/>
                </a:lnTo>
                <a:close/>
              </a:path>
              <a:path w="2091689" h="162560">
                <a:moveTo>
                  <a:pt x="2073402" y="31877"/>
                </a:moveTo>
                <a:lnTo>
                  <a:pt x="2073402" y="21336"/>
                </a:lnTo>
                <a:lnTo>
                  <a:pt x="2072639" y="22098"/>
                </a:lnTo>
                <a:lnTo>
                  <a:pt x="2072639" y="32512"/>
                </a:lnTo>
                <a:lnTo>
                  <a:pt x="2073402" y="31877"/>
                </a:lnTo>
                <a:close/>
              </a:path>
              <a:path w="2091689" h="162560">
                <a:moveTo>
                  <a:pt x="2079497" y="26500"/>
                </a:moveTo>
                <a:lnTo>
                  <a:pt x="2079497" y="13716"/>
                </a:lnTo>
                <a:lnTo>
                  <a:pt x="2072966" y="21698"/>
                </a:lnTo>
                <a:lnTo>
                  <a:pt x="2073402" y="21336"/>
                </a:lnTo>
                <a:lnTo>
                  <a:pt x="2073402" y="31877"/>
                </a:lnTo>
                <a:lnTo>
                  <a:pt x="2078735" y="27432"/>
                </a:lnTo>
                <a:lnTo>
                  <a:pt x="2079497" y="26500"/>
                </a:lnTo>
                <a:close/>
              </a:path>
              <a:path w="2091689" h="162560">
                <a:moveTo>
                  <a:pt x="2091689" y="762"/>
                </a:moveTo>
                <a:lnTo>
                  <a:pt x="2083308" y="0"/>
                </a:lnTo>
                <a:lnTo>
                  <a:pt x="2082545" y="7620"/>
                </a:lnTo>
                <a:lnTo>
                  <a:pt x="2082545" y="6858"/>
                </a:lnTo>
                <a:lnTo>
                  <a:pt x="2078735" y="14478"/>
                </a:lnTo>
                <a:lnTo>
                  <a:pt x="2079497" y="13716"/>
                </a:lnTo>
                <a:lnTo>
                  <a:pt x="2079497" y="26500"/>
                </a:lnTo>
                <a:lnTo>
                  <a:pt x="2085594" y="19050"/>
                </a:lnTo>
                <a:lnTo>
                  <a:pt x="2086356" y="18288"/>
                </a:lnTo>
                <a:lnTo>
                  <a:pt x="2090165" y="10668"/>
                </a:lnTo>
                <a:lnTo>
                  <a:pt x="2090165" y="9144"/>
                </a:lnTo>
                <a:lnTo>
                  <a:pt x="2091689" y="762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534428" y="3997452"/>
            <a:ext cx="2091689" cy="955675"/>
          </a:xfrm>
          <a:custGeom>
            <a:avLst/>
            <a:gdLst/>
            <a:ahLst/>
            <a:cxnLst/>
            <a:rect l="l" t="t" r="r" b="b"/>
            <a:pathLst>
              <a:path w="2091689" h="955675">
                <a:moveTo>
                  <a:pt x="1524" y="802386"/>
                </a:moveTo>
                <a:lnTo>
                  <a:pt x="1523" y="152400"/>
                </a:lnTo>
                <a:lnTo>
                  <a:pt x="761" y="153162"/>
                </a:lnTo>
                <a:lnTo>
                  <a:pt x="0" y="161544"/>
                </a:lnTo>
                <a:lnTo>
                  <a:pt x="0" y="794004"/>
                </a:lnTo>
                <a:lnTo>
                  <a:pt x="762" y="802386"/>
                </a:lnTo>
                <a:lnTo>
                  <a:pt x="1524" y="802386"/>
                </a:lnTo>
                <a:close/>
              </a:path>
              <a:path w="2091689" h="955675">
                <a:moveTo>
                  <a:pt x="2090166" y="803148"/>
                </a:moveTo>
                <a:lnTo>
                  <a:pt x="2090166" y="151638"/>
                </a:lnTo>
                <a:lnTo>
                  <a:pt x="2086356" y="144018"/>
                </a:lnTo>
                <a:lnTo>
                  <a:pt x="2085594" y="143256"/>
                </a:lnTo>
                <a:lnTo>
                  <a:pt x="2078736" y="134874"/>
                </a:lnTo>
                <a:lnTo>
                  <a:pt x="2042922" y="111252"/>
                </a:lnTo>
                <a:lnTo>
                  <a:pt x="1995635" y="92709"/>
                </a:lnTo>
                <a:lnTo>
                  <a:pt x="1947096" y="78034"/>
                </a:lnTo>
                <a:lnTo>
                  <a:pt x="1897551" y="66366"/>
                </a:lnTo>
                <a:lnTo>
                  <a:pt x="1847629" y="56915"/>
                </a:lnTo>
                <a:lnTo>
                  <a:pt x="1796573" y="48660"/>
                </a:lnTo>
                <a:lnTo>
                  <a:pt x="1747266" y="41148"/>
                </a:lnTo>
                <a:lnTo>
                  <a:pt x="1709166" y="35814"/>
                </a:lnTo>
                <a:lnTo>
                  <a:pt x="1668780" y="31161"/>
                </a:lnTo>
                <a:lnTo>
                  <a:pt x="1617284" y="25733"/>
                </a:lnTo>
                <a:lnTo>
                  <a:pt x="1565734" y="20884"/>
                </a:lnTo>
                <a:lnTo>
                  <a:pt x="1514135" y="16595"/>
                </a:lnTo>
                <a:lnTo>
                  <a:pt x="1462495" y="12849"/>
                </a:lnTo>
                <a:lnTo>
                  <a:pt x="1410819" y="9627"/>
                </a:lnTo>
                <a:lnTo>
                  <a:pt x="1359114" y="6912"/>
                </a:lnTo>
                <a:lnTo>
                  <a:pt x="1307388" y="4686"/>
                </a:lnTo>
                <a:lnTo>
                  <a:pt x="1255641" y="2930"/>
                </a:lnTo>
                <a:lnTo>
                  <a:pt x="1203889" y="1628"/>
                </a:lnTo>
                <a:lnTo>
                  <a:pt x="1152144" y="762"/>
                </a:lnTo>
                <a:lnTo>
                  <a:pt x="1099566" y="0"/>
                </a:lnTo>
                <a:lnTo>
                  <a:pt x="992124" y="0"/>
                </a:lnTo>
                <a:lnTo>
                  <a:pt x="939546" y="762"/>
                </a:lnTo>
                <a:lnTo>
                  <a:pt x="887520" y="1640"/>
                </a:lnTo>
                <a:lnTo>
                  <a:pt x="835628" y="2951"/>
                </a:lnTo>
                <a:lnTo>
                  <a:pt x="783844" y="4710"/>
                </a:lnTo>
                <a:lnTo>
                  <a:pt x="732142" y="6936"/>
                </a:lnTo>
                <a:lnTo>
                  <a:pt x="680461" y="9648"/>
                </a:lnTo>
                <a:lnTo>
                  <a:pt x="628688" y="12875"/>
                </a:lnTo>
                <a:lnTo>
                  <a:pt x="576958" y="16630"/>
                </a:lnTo>
                <a:lnTo>
                  <a:pt x="525283" y="20930"/>
                </a:lnTo>
                <a:lnTo>
                  <a:pt x="473676" y="25794"/>
                </a:lnTo>
                <a:lnTo>
                  <a:pt x="422148" y="31242"/>
                </a:lnTo>
                <a:lnTo>
                  <a:pt x="382524" y="35814"/>
                </a:lnTo>
                <a:lnTo>
                  <a:pt x="344424" y="41148"/>
                </a:lnTo>
                <a:lnTo>
                  <a:pt x="295206" y="48405"/>
                </a:lnTo>
                <a:lnTo>
                  <a:pt x="244813" y="56675"/>
                </a:lnTo>
                <a:lnTo>
                  <a:pt x="194095" y="66530"/>
                </a:lnTo>
                <a:lnTo>
                  <a:pt x="143958" y="78528"/>
                </a:lnTo>
                <a:lnTo>
                  <a:pt x="95223" y="93247"/>
                </a:lnTo>
                <a:lnTo>
                  <a:pt x="48767" y="111252"/>
                </a:lnTo>
                <a:lnTo>
                  <a:pt x="12953" y="134874"/>
                </a:lnTo>
                <a:lnTo>
                  <a:pt x="6095" y="143256"/>
                </a:lnTo>
                <a:lnTo>
                  <a:pt x="5333" y="143256"/>
                </a:lnTo>
                <a:lnTo>
                  <a:pt x="5333" y="144018"/>
                </a:lnTo>
                <a:lnTo>
                  <a:pt x="1523" y="151638"/>
                </a:lnTo>
                <a:lnTo>
                  <a:pt x="1524" y="803148"/>
                </a:lnTo>
                <a:lnTo>
                  <a:pt x="5334" y="811530"/>
                </a:lnTo>
                <a:lnTo>
                  <a:pt x="6096" y="812292"/>
                </a:lnTo>
                <a:lnTo>
                  <a:pt x="7620" y="813985"/>
                </a:lnTo>
                <a:lnTo>
                  <a:pt x="7620" y="162306"/>
                </a:lnTo>
                <a:lnTo>
                  <a:pt x="9144" y="154686"/>
                </a:lnTo>
                <a:lnTo>
                  <a:pt x="9144" y="155448"/>
                </a:lnTo>
                <a:lnTo>
                  <a:pt x="12191" y="149352"/>
                </a:lnTo>
                <a:lnTo>
                  <a:pt x="12191" y="148590"/>
                </a:lnTo>
                <a:lnTo>
                  <a:pt x="18288" y="141139"/>
                </a:lnTo>
                <a:lnTo>
                  <a:pt x="18288" y="140970"/>
                </a:lnTo>
                <a:lnTo>
                  <a:pt x="19050" y="140208"/>
                </a:lnTo>
                <a:lnTo>
                  <a:pt x="27432" y="133350"/>
                </a:lnTo>
                <a:lnTo>
                  <a:pt x="97072" y="101163"/>
                </a:lnTo>
                <a:lnTo>
                  <a:pt x="145640" y="86512"/>
                </a:lnTo>
                <a:lnTo>
                  <a:pt x="196696" y="74442"/>
                </a:lnTo>
                <a:lnTo>
                  <a:pt x="248059" y="64592"/>
                </a:lnTo>
                <a:lnTo>
                  <a:pt x="298437" y="56427"/>
                </a:lnTo>
                <a:lnTo>
                  <a:pt x="345948" y="49530"/>
                </a:lnTo>
                <a:lnTo>
                  <a:pt x="422909" y="39624"/>
                </a:lnTo>
                <a:lnTo>
                  <a:pt x="474402" y="34194"/>
                </a:lnTo>
                <a:lnTo>
                  <a:pt x="525950" y="29337"/>
                </a:lnTo>
                <a:lnTo>
                  <a:pt x="577548" y="25036"/>
                </a:lnTo>
                <a:lnTo>
                  <a:pt x="629189" y="21276"/>
                </a:lnTo>
                <a:lnTo>
                  <a:pt x="680866" y="18039"/>
                </a:lnTo>
                <a:lnTo>
                  <a:pt x="732571" y="15309"/>
                </a:lnTo>
                <a:lnTo>
                  <a:pt x="784299" y="13071"/>
                </a:lnTo>
                <a:lnTo>
                  <a:pt x="836048" y="11308"/>
                </a:lnTo>
                <a:lnTo>
                  <a:pt x="887800" y="10004"/>
                </a:lnTo>
                <a:lnTo>
                  <a:pt x="939546" y="9144"/>
                </a:lnTo>
                <a:lnTo>
                  <a:pt x="992124" y="8382"/>
                </a:lnTo>
                <a:lnTo>
                  <a:pt x="1099566" y="8382"/>
                </a:lnTo>
                <a:lnTo>
                  <a:pt x="1152144" y="9144"/>
                </a:lnTo>
                <a:lnTo>
                  <a:pt x="1204169" y="10011"/>
                </a:lnTo>
                <a:lnTo>
                  <a:pt x="1256061" y="11322"/>
                </a:lnTo>
                <a:lnTo>
                  <a:pt x="1307845" y="13091"/>
                </a:lnTo>
                <a:lnTo>
                  <a:pt x="1359547" y="15332"/>
                </a:lnTo>
                <a:lnTo>
                  <a:pt x="1411223" y="18064"/>
                </a:lnTo>
                <a:lnTo>
                  <a:pt x="1462981" y="21311"/>
                </a:lnTo>
                <a:lnTo>
                  <a:pt x="1514700" y="25083"/>
                </a:lnTo>
                <a:lnTo>
                  <a:pt x="1566372" y="29396"/>
                </a:lnTo>
                <a:lnTo>
                  <a:pt x="1617988" y="34268"/>
                </a:lnTo>
                <a:lnTo>
                  <a:pt x="1669542" y="39711"/>
                </a:lnTo>
                <a:lnTo>
                  <a:pt x="1708404" y="44196"/>
                </a:lnTo>
                <a:lnTo>
                  <a:pt x="1793251" y="56427"/>
                </a:lnTo>
                <a:lnTo>
                  <a:pt x="1843627" y="64592"/>
                </a:lnTo>
                <a:lnTo>
                  <a:pt x="1895136" y="74471"/>
                </a:lnTo>
                <a:lnTo>
                  <a:pt x="1946043" y="86512"/>
                </a:lnTo>
                <a:lnTo>
                  <a:pt x="1994613" y="101163"/>
                </a:lnTo>
                <a:lnTo>
                  <a:pt x="2039112" y="118872"/>
                </a:lnTo>
                <a:lnTo>
                  <a:pt x="2072639" y="140335"/>
                </a:lnTo>
                <a:lnTo>
                  <a:pt x="2073402" y="140970"/>
                </a:lnTo>
                <a:lnTo>
                  <a:pt x="2073402" y="141139"/>
                </a:lnTo>
                <a:lnTo>
                  <a:pt x="2079498" y="148590"/>
                </a:lnTo>
                <a:lnTo>
                  <a:pt x="2079498" y="149352"/>
                </a:lnTo>
                <a:lnTo>
                  <a:pt x="2082545" y="155448"/>
                </a:lnTo>
                <a:lnTo>
                  <a:pt x="2082545" y="154686"/>
                </a:lnTo>
                <a:lnTo>
                  <a:pt x="2083308" y="162306"/>
                </a:lnTo>
                <a:lnTo>
                  <a:pt x="2083308" y="814832"/>
                </a:lnTo>
                <a:lnTo>
                  <a:pt x="2085594" y="812292"/>
                </a:lnTo>
                <a:lnTo>
                  <a:pt x="2085594" y="811530"/>
                </a:lnTo>
                <a:lnTo>
                  <a:pt x="2086356" y="811530"/>
                </a:lnTo>
                <a:lnTo>
                  <a:pt x="2090166" y="803148"/>
                </a:lnTo>
                <a:close/>
              </a:path>
              <a:path w="2091689" h="955675">
                <a:moveTo>
                  <a:pt x="8382" y="793242"/>
                </a:moveTo>
                <a:lnTo>
                  <a:pt x="8382" y="162306"/>
                </a:lnTo>
                <a:lnTo>
                  <a:pt x="7620" y="162306"/>
                </a:lnTo>
                <a:lnTo>
                  <a:pt x="7620" y="792480"/>
                </a:lnTo>
                <a:lnTo>
                  <a:pt x="8382" y="793242"/>
                </a:lnTo>
                <a:close/>
              </a:path>
              <a:path w="2091689" h="955675">
                <a:moveTo>
                  <a:pt x="12954" y="807720"/>
                </a:moveTo>
                <a:lnTo>
                  <a:pt x="9144" y="799338"/>
                </a:lnTo>
                <a:lnTo>
                  <a:pt x="9144" y="800862"/>
                </a:lnTo>
                <a:lnTo>
                  <a:pt x="7620" y="792480"/>
                </a:lnTo>
                <a:lnTo>
                  <a:pt x="7620" y="813985"/>
                </a:lnTo>
                <a:lnTo>
                  <a:pt x="12192" y="819065"/>
                </a:lnTo>
                <a:lnTo>
                  <a:pt x="12192" y="806958"/>
                </a:lnTo>
                <a:lnTo>
                  <a:pt x="12954" y="807720"/>
                </a:lnTo>
                <a:close/>
              </a:path>
              <a:path w="2091689" h="955675">
                <a:moveTo>
                  <a:pt x="12954" y="147828"/>
                </a:moveTo>
                <a:lnTo>
                  <a:pt x="12191" y="148590"/>
                </a:lnTo>
                <a:lnTo>
                  <a:pt x="12191" y="149352"/>
                </a:lnTo>
                <a:lnTo>
                  <a:pt x="12954" y="147828"/>
                </a:lnTo>
                <a:close/>
              </a:path>
              <a:path w="2091689" h="955675">
                <a:moveTo>
                  <a:pt x="19050" y="814578"/>
                </a:moveTo>
                <a:lnTo>
                  <a:pt x="12192" y="806958"/>
                </a:lnTo>
                <a:lnTo>
                  <a:pt x="12192" y="819065"/>
                </a:lnTo>
                <a:lnTo>
                  <a:pt x="12954" y="819912"/>
                </a:lnTo>
                <a:lnTo>
                  <a:pt x="12954" y="820674"/>
                </a:lnTo>
                <a:lnTo>
                  <a:pt x="18288" y="825187"/>
                </a:lnTo>
                <a:lnTo>
                  <a:pt x="18288" y="814578"/>
                </a:lnTo>
                <a:lnTo>
                  <a:pt x="19050" y="814578"/>
                </a:lnTo>
                <a:close/>
              </a:path>
              <a:path w="2091689" h="955675">
                <a:moveTo>
                  <a:pt x="19050" y="140208"/>
                </a:moveTo>
                <a:lnTo>
                  <a:pt x="18288" y="140970"/>
                </a:lnTo>
                <a:lnTo>
                  <a:pt x="18723" y="140607"/>
                </a:lnTo>
                <a:lnTo>
                  <a:pt x="19050" y="140208"/>
                </a:lnTo>
                <a:close/>
              </a:path>
              <a:path w="2091689" h="955675">
                <a:moveTo>
                  <a:pt x="18723" y="140607"/>
                </a:moveTo>
                <a:lnTo>
                  <a:pt x="18288" y="140970"/>
                </a:lnTo>
                <a:lnTo>
                  <a:pt x="18288" y="141139"/>
                </a:lnTo>
                <a:lnTo>
                  <a:pt x="18723" y="140607"/>
                </a:lnTo>
                <a:close/>
              </a:path>
              <a:path w="2091689" h="955675">
                <a:moveTo>
                  <a:pt x="2073402" y="825119"/>
                </a:moveTo>
                <a:lnTo>
                  <a:pt x="2073402" y="814578"/>
                </a:lnTo>
                <a:lnTo>
                  <a:pt x="2064258" y="822198"/>
                </a:lnTo>
                <a:lnTo>
                  <a:pt x="2052827" y="829056"/>
                </a:lnTo>
                <a:lnTo>
                  <a:pt x="1992121" y="854879"/>
                </a:lnTo>
                <a:lnTo>
                  <a:pt x="1943943" y="869391"/>
                </a:lnTo>
                <a:lnTo>
                  <a:pt x="1894898" y="880986"/>
                </a:lnTo>
                <a:lnTo>
                  <a:pt x="1845304" y="890439"/>
                </a:lnTo>
                <a:lnTo>
                  <a:pt x="1795479" y="898525"/>
                </a:lnTo>
                <a:lnTo>
                  <a:pt x="1745742" y="906018"/>
                </a:lnTo>
                <a:lnTo>
                  <a:pt x="1707642" y="911352"/>
                </a:lnTo>
                <a:lnTo>
                  <a:pt x="1668780" y="915924"/>
                </a:lnTo>
                <a:lnTo>
                  <a:pt x="1617284" y="921257"/>
                </a:lnTo>
                <a:lnTo>
                  <a:pt x="1565734" y="926025"/>
                </a:lnTo>
                <a:lnTo>
                  <a:pt x="1514135" y="930248"/>
                </a:lnTo>
                <a:lnTo>
                  <a:pt x="1462495" y="933949"/>
                </a:lnTo>
                <a:lnTo>
                  <a:pt x="1410819" y="937150"/>
                </a:lnTo>
                <a:lnTo>
                  <a:pt x="1359114" y="939872"/>
                </a:lnTo>
                <a:lnTo>
                  <a:pt x="1307388" y="942136"/>
                </a:lnTo>
                <a:lnTo>
                  <a:pt x="1255641" y="943965"/>
                </a:lnTo>
                <a:lnTo>
                  <a:pt x="1203889" y="945380"/>
                </a:lnTo>
                <a:lnTo>
                  <a:pt x="1152144" y="946404"/>
                </a:lnTo>
                <a:lnTo>
                  <a:pt x="1099566" y="947166"/>
                </a:lnTo>
                <a:lnTo>
                  <a:pt x="992124" y="947166"/>
                </a:lnTo>
                <a:lnTo>
                  <a:pt x="939546" y="946404"/>
                </a:lnTo>
                <a:lnTo>
                  <a:pt x="887520" y="945370"/>
                </a:lnTo>
                <a:lnTo>
                  <a:pt x="835628" y="943948"/>
                </a:lnTo>
                <a:lnTo>
                  <a:pt x="783844" y="942115"/>
                </a:lnTo>
                <a:lnTo>
                  <a:pt x="732142" y="939851"/>
                </a:lnTo>
                <a:lnTo>
                  <a:pt x="680461" y="937130"/>
                </a:lnTo>
                <a:lnTo>
                  <a:pt x="628688" y="933921"/>
                </a:lnTo>
                <a:lnTo>
                  <a:pt x="576958" y="930209"/>
                </a:lnTo>
                <a:lnTo>
                  <a:pt x="525283" y="925971"/>
                </a:lnTo>
                <a:lnTo>
                  <a:pt x="473676" y="921187"/>
                </a:lnTo>
                <a:lnTo>
                  <a:pt x="422148" y="915836"/>
                </a:lnTo>
                <a:lnTo>
                  <a:pt x="383286" y="911352"/>
                </a:lnTo>
                <a:lnTo>
                  <a:pt x="297678" y="898841"/>
                </a:lnTo>
                <a:lnTo>
                  <a:pt x="247517" y="890673"/>
                </a:lnTo>
                <a:lnTo>
                  <a:pt x="196548" y="880908"/>
                </a:lnTo>
                <a:lnTo>
                  <a:pt x="146445" y="869080"/>
                </a:lnTo>
                <a:lnTo>
                  <a:pt x="97995" y="854515"/>
                </a:lnTo>
                <a:lnTo>
                  <a:pt x="52578" y="836676"/>
                </a:lnTo>
                <a:lnTo>
                  <a:pt x="18288" y="814578"/>
                </a:lnTo>
                <a:lnTo>
                  <a:pt x="18288" y="825187"/>
                </a:lnTo>
                <a:lnTo>
                  <a:pt x="94698" y="862105"/>
                </a:lnTo>
                <a:lnTo>
                  <a:pt x="143532" y="876731"/>
                </a:lnTo>
                <a:lnTo>
                  <a:pt x="194109" y="888728"/>
                </a:lnTo>
                <a:lnTo>
                  <a:pt x="245214" y="898635"/>
                </a:lnTo>
                <a:lnTo>
                  <a:pt x="295715" y="907010"/>
                </a:lnTo>
                <a:lnTo>
                  <a:pt x="344424" y="914400"/>
                </a:lnTo>
                <a:lnTo>
                  <a:pt x="382524" y="919734"/>
                </a:lnTo>
                <a:lnTo>
                  <a:pt x="422910" y="924384"/>
                </a:lnTo>
                <a:lnTo>
                  <a:pt x="474402" y="929700"/>
                </a:lnTo>
                <a:lnTo>
                  <a:pt x="525950" y="934445"/>
                </a:lnTo>
                <a:lnTo>
                  <a:pt x="577548" y="938640"/>
                </a:lnTo>
                <a:lnTo>
                  <a:pt x="629189" y="942310"/>
                </a:lnTo>
                <a:lnTo>
                  <a:pt x="680866" y="945480"/>
                </a:lnTo>
                <a:lnTo>
                  <a:pt x="732571" y="948175"/>
                </a:lnTo>
                <a:lnTo>
                  <a:pt x="784299" y="950425"/>
                </a:lnTo>
                <a:lnTo>
                  <a:pt x="836048" y="952256"/>
                </a:lnTo>
                <a:lnTo>
                  <a:pt x="887800" y="953700"/>
                </a:lnTo>
                <a:lnTo>
                  <a:pt x="939546" y="954786"/>
                </a:lnTo>
                <a:lnTo>
                  <a:pt x="992124" y="955548"/>
                </a:lnTo>
                <a:lnTo>
                  <a:pt x="1099566" y="955548"/>
                </a:lnTo>
                <a:lnTo>
                  <a:pt x="1152144" y="954786"/>
                </a:lnTo>
                <a:lnTo>
                  <a:pt x="1204169" y="953694"/>
                </a:lnTo>
                <a:lnTo>
                  <a:pt x="1256061" y="952245"/>
                </a:lnTo>
                <a:lnTo>
                  <a:pt x="1307845" y="950408"/>
                </a:lnTo>
                <a:lnTo>
                  <a:pt x="1359547" y="948157"/>
                </a:lnTo>
                <a:lnTo>
                  <a:pt x="1411223" y="945459"/>
                </a:lnTo>
                <a:lnTo>
                  <a:pt x="1462981" y="942279"/>
                </a:lnTo>
                <a:lnTo>
                  <a:pt x="1514700" y="938598"/>
                </a:lnTo>
                <a:lnTo>
                  <a:pt x="1566372" y="934390"/>
                </a:lnTo>
                <a:lnTo>
                  <a:pt x="1617988" y="929633"/>
                </a:lnTo>
                <a:lnTo>
                  <a:pt x="1669542" y="924306"/>
                </a:lnTo>
                <a:lnTo>
                  <a:pt x="1709166" y="919734"/>
                </a:lnTo>
                <a:lnTo>
                  <a:pt x="1747266" y="914400"/>
                </a:lnTo>
                <a:lnTo>
                  <a:pt x="1796573" y="906929"/>
                </a:lnTo>
                <a:lnTo>
                  <a:pt x="1846935" y="898578"/>
                </a:lnTo>
                <a:lnTo>
                  <a:pt x="1897646" y="888721"/>
                </a:lnTo>
                <a:lnTo>
                  <a:pt x="1947621" y="876822"/>
                </a:lnTo>
                <a:lnTo>
                  <a:pt x="1996344" y="862207"/>
                </a:lnTo>
                <a:lnTo>
                  <a:pt x="2042922" y="844296"/>
                </a:lnTo>
                <a:lnTo>
                  <a:pt x="2069592" y="828294"/>
                </a:lnTo>
                <a:lnTo>
                  <a:pt x="2073402" y="825119"/>
                </a:lnTo>
                <a:close/>
              </a:path>
              <a:path w="2091689" h="955675">
                <a:moveTo>
                  <a:pt x="19050" y="140335"/>
                </a:moveTo>
                <a:lnTo>
                  <a:pt x="18723" y="140607"/>
                </a:lnTo>
                <a:lnTo>
                  <a:pt x="19050" y="140335"/>
                </a:lnTo>
                <a:close/>
              </a:path>
              <a:path w="2091689" h="955675">
                <a:moveTo>
                  <a:pt x="2073402" y="140970"/>
                </a:moveTo>
                <a:lnTo>
                  <a:pt x="2072639" y="140208"/>
                </a:lnTo>
                <a:lnTo>
                  <a:pt x="2072966" y="140607"/>
                </a:lnTo>
                <a:lnTo>
                  <a:pt x="2073402" y="140970"/>
                </a:lnTo>
                <a:close/>
              </a:path>
              <a:path w="2091689" h="955675">
                <a:moveTo>
                  <a:pt x="2072966" y="140607"/>
                </a:moveTo>
                <a:lnTo>
                  <a:pt x="2072639" y="140208"/>
                </a:lnTo>
                <a:lnTo>
                  <a:pt x="2072966" y="140607"/>
                </a:lnTo>
                <a:close/>
              </a:path>
              <a:path w="2091689" h="955675">
                <a:moveTo>
                  <a:pt x="2079498" y="819065"/>
                </a:moveTo>
                <a:lnTo>
                  <a:pt x="2079498" y="806958"/>
                </a:lnTo>
                <a:lnTo>
                  <a:pt x="2072639" y="814578"/>
                </a:lnTo>
                <a:lnTo>
                  <a:pt x="2073402" y="814578"/>
                </a:lnTo>
                <a:lnTo>
                  <a:pt x="2073402" y="825119"/>
                </a:lnTo>
                <a:lnTo>
                  <a:pt x="2078736" y="820674"/>
                </a:lnTo>
                <a:lnTo>
                  <a:pt x="2078736" y="819912"/>
                </a:lnTo>
                <a:lnTo>
                  <a:pt x="2079498" y="819065"/>
                </a:lnTo>
                <a:close/>
              </a:path>
              <a:path w="2091689" h="955675">
                <a:moveTo>
                  <a:pt x="2073402" y="141139"/>
                </a:moveTo>
                <a:lnTo>
                  <a:pt x="2073402" y="140970"/>
                </a:lnTo>
                <a:lnTo>
                  <a:pt x="2072966" y="140607"/>
                </a:lnTo>
                <a:lnTo>
                  <a:pt x="2073402" y="141139"/>
                </a:lnTo>
                <a:close/>
              </a:path>
              <a:path w="2091689" h="955675">
                <a:moveTo>
                  <a:pt x="2079498" y="149352"/>
                </a:moveTo>
                <a:lnTo>
                  <a:pt x="2079498" y="148590"/>
                </a:lnTo>
                <a:lnTo>
                  <a:pt x="2078736" y="147828"/>
                </a:lnTo>
                <a:lnTo>
                  <a:pt x="2079498" y="149352"/>
                </a:lnTo>
                <a:close/>
              </a:path>
              <a:path w="2091689" h="955675">
                <a:moveTo>
                  <a:pt x="2083308" y="814832"/>
                </a:moveTo>
                <a:lnTo>
                  <a:pt x="2083308" y="792480"/>
                </a:lnTo>
                <a:lnTo>
                  <a:pt x="2082545" y="800862"/>
                </a:lnTo>
                <a:lnTo>
                  <a:pt x="2082545" y="799338"/>
                </a:lnTo>
                <a:lnTo>
                  <a:pt x="2078736" y="807720"/>
                </a:lnTo>
                <a:lnTo>
                  <a:pt x="2079498" y="806958"/>
                </a:lnTo>
                <a:lnTo>
                  <a:pt x="2079498" y="819065"/>
                </a:lnTo>
                <a:lnTo>
                  <a:pt x="2083308" y="814832"/>
                </a:lnTo>
                <a:close/>
              </a:path>
              <a:path w="2091689" h="955675">
                <a:moveTo>
                  <a:pt x="2091689" y="794004"/>
                </a:moveTo>
                <a:lnTo>
                  <a:pt x="2091689" y="161544"/>
                </a:lnTo>
                <a:lnTo>
                  <a:pt x="2090166" y="153162"/>
                </a:lnTo>
                <a:lnTo>
                  <a:pt x="2090166" y="802386"/>
                </a:lnTo>
                <a:lnTo>
                  <a:pt x="2091689" y="794004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899674" y="4259834"/>
            <a:ext cx="13608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样本数据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（历史经验）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2744228" y="4186428"/>
            <a:ext cx="768096" cy="452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2744228" y="4186428"/>
            <a:ext cx="768350" cy="462915"/>
          </a:xfrm>
          <a:custGeom>
            <a:avLst/>
            <a:gdLst/>
            <a:ahLst/>
            <a:cxnLst/>
            <a:rect l="l" t="t" r="r" b="b"/>
            <a:pathLst>
              <a:path w="768350" h="462914">
                <a:moveTo>
                  <a:pt x="541020" y="116586"/>
                </a:moveTo>
                <a:lnTo>
                  <a:pt x="0" y="116586"/>
                </a:lnTo>
                <a:lnTo>
                  <a:pt x="0" y="345948"/>
                </a:lnTo>
                <a:lnTo>
                  <a:pt x="4572" y="345948"/>
                </a:lnTo>
                <a:lnTo>
                  <a:pt x="4572" y="124968"/>
                </a:lnTo>
                <a:lnTo>
                  <a:pt x="8381" y="121158"/>
                </a:lnTo>
                <a:lnTo>
                  <a:pt x="8381" y="124968"/>
                </a:lnTo>
                <a:lnTo>
                  <a:pt x="536447" y="124968"/>
                </a:lnTo>
                <a:lnTo>
                  <a:pt x="536447" y="121158"/>
                </a:lnTo>
                <a:lnTo>
                  <a:pt x="541020" y="116586"/>
                </a:lnTo>
                <a:close/>
              </a:path>
              <a:path w="768350" h="462914">
                <a:moveTo>
                  <a:pt x="8381" y="124968"/>
                </a:moveTo>
                <a:lnTo>
                  <a:pt x="8381" y="121158"/>
                </a:lnTo>
                <a:lnTo>
                  <a:pt x="4572" y="124968"/>
                </a:lnTo>
                <a:lnTo>
                  <a:pt x="8381" y="124968"/>
                </a:lnTo>
                <a:close/>
              </a:path>
              <a:path w="768350" h="462914">
                <a:moveTo>
                  <a:pt x="8381" y="337566"/>
                </a:moveTo>
                <a:lnTo>
                  <a:pt x="8381" y="124968"/>
                </a:lnTo>
                <a:lnTo>
                  <a:pt x="4572" y="124968"/>
                </a:lnTo>
                <a:lnTo>
                  <a:pt x="4572" y="337566"/>
                </a:lnTo>
                <a:lnTo>
                  <a:pt x="8381" y="337566"/>
                </a:lnTo>
                <a:close/>
              </a:path>
              <a:path w="768350" h="462914">
                <a:moveTo>
                  <a:pt x="544830" y="442722"/>
                </a:moveTo>
                <a:lnTo>
                  <a:pt x="544829" y="337566"/>
                </a:lnTo>
                <a:lnTo>
                  <a:pt x="4572" y="337566"/>
                </a:lnTo>
                <a:lnTo>
                  <a:pt x="8381" y="342138"/>
                </a:lnTo>
                <a:lnTo>
                  <a:pt x="8381" y="345948"/>
                </a:lnTo>
                <a:lnTo>
                  <a:pt x="536447" y="345948"/>
                </a:lnTo>
                <a:lnTo>
                  <a:pt x="536447" y="342138"/>
                </a:lnTo>
                <a:lnTo>
                  <a:pt x="541020" y="345948"/>
                </a:lnTo>
                <a:lnTo>
                  <a:pt x="541020" y="446531"/>
                </a:lnTo>
                <a:lnTo>
                  <a:pt x="544830" y="442722"/>
                </a:lnTo>
                <a:close/>
              </a:path>
              <a:path w="768350" h="462914">
                <a:moveTo>
                  <a:pt x="8381" y="345948"/>
                </a:moveTo>
                <a:lnTo>
                  <a:pt x="8381" y="342138"/>
                </a:lnTo>
                <a:lnTo>
                  <a:pt x="4572" y="337566"/>
                </a:lnTo>
                <a:lnTo>
                  <a:pt x="4572" y="345948"/>
                </a:lnTo>
                <a:lnTo>
                  <a:pt x="8381" y="345948"/>
                </a:lnTo>
                <a:close/>
              </a:path>
              <a:path w="768350" h="462914">
                <a:moveTo>
                  <a:pt x="768096" y="231648"/>
                </a:moveTo>
                <a:lnTo>
                  <a:pt x="536447" y="0"/>
                </a:lnTo>
                <a:lnTo>
                  <a:pt x="536447" y="116586"/>
                </a:lnTo>
                <a:lnTo>
                  <a:pt x="537972" y="116586"/>
                </a:lnTo>
                <a:lnTo>
                  <a:pt x="537972" y="13716"/>
                </a:lnTo>
                <a:lnTo>
                  <a:pt x="544830" y="10668"/>
                </a:lnTo>
                <a:lnTo>
                  <a:pt x="544830" y="20574"/>
                </a:lnTo>
                <a:lnTo>
                  <a:pt x="755904" y="231648"/>
                </a:lnTo>
                <a:lnTo>
                  <a:pt x="758952" y="228600"/>
                </a:lnTo>
                <a:lnTo>
                  <a:pt x="758952" y="240761"/>
                </a:lnTo>
                <a:lnTo>
                  <a:pt x="768096" y="231648"/>
                </a:lnTo>
                <a:close/>
              </a:path>
              <a:path w="768350" h="462914">
                <a:moveTo>
                  <a:pt x="541020" y="124968"/>
                </a:moveTo>
                <a:lnTo>
                  <a:pt x="541020" y="116586"/>
                </a:lnTo>
                <a:lnTo>
                  <a:pt x="536447" y="121158"/>
                </a:lnTo>
                <a:lnTo>
                  <a:pt x="536447" y="124968"/>
                </a:lnTo>
                <a:lnTo>
                  <a:pt x="541020" y="124968"/>
                </a:lnTo>
                <a:close/>
              </a:path>
              <a:path w="768350" h="462914">
                <a:moveTo>
                  <a:pt x="541020" y="345948"/>
                </a:moveTo>
                <a:lnTo>
                  <a:pt x="536447" y="342138"/>
                </a:lnTo>
                <a:lnTo>
                  <a:pt x="536447" y="345948"/>
                </a:lnTo>
                <a:lnTo>
                  <a:pt x="541020" y="345948"/>
                </a:lnTo>
                <a:close/>
              </a:path>
              <a:path w="768350" h="462914">
                <a:moveTo>
                  <a:pt x="541020" y="446531"/>
                </a:moveTo>
                <a:lnTo>
                  <a:pt x="541020" y="345948"/>
                </a:lnTo>
                <a:lnTo>
                  <a:pt x="536447" y="345948"/>
                </a:lnTo>
                <a:lnTo>
                  <a:pt x="536447" y="462534"/>
                </a:lnTo>
                <a:lnTo>
                  <a:pt x="537972" y="461015"/>
                </a:lnTo>
                <a:lnTo>
                  <a:pt x="537972" y="449580"/>
                </a:lnTo>
                <a:lnTo>
                  <a:pt x="541020" y="446531"/>
                </a:lnTo>
                <a:close/>
              </a:path>
              <a:path w="768350" h="462914">
                <a:moveTo>
                  <a:pt x="544830" y="20574"/>
                </a:moveTo>
                <a:lnTo>
                  <a:pt x="544830" y="10668"/>
                </a:lnTo>
                <a:lnTo>
                  <a:pt x="537972" y="13716"/>
                </a:lnTo>
                <a:lnTo>
                  <a:pt x="544830" y="20574"/>
                </a:lnTo>
                <a:close/>
              </a:path>
              <a:path w="768350" h="462914">
                <a:moveTo>
                  <a:pt x="544830" y="124968"/>
                </a:moveTo>
                <a:lnTo>
                  <a:pt x="544830" y="20574"/>
                </a:lnTo>
                <a:lnTo>
                  <a:pt x="537972" y="13716"/>
                </a:lnTo>
                <a:lnTo>
                  <a:pt x="537972" y="116586"/>
                </a:lnTo>
                <a:lnTo>
                  <a:pt x="541020" y="116586"/>
                </a:lnTo>
                <a:lnTo>
                  <a:pt x="541020" y="124968"/>
                </a:lnTo>
                <a:lnTo>
                  <a:pt x="544830" y="124968"/>
                </a:lnTo>
                <a:close/>
              </a:path>
              <a:path w="768350" h="462914">
                <a:moveTo>
                  <a:pt x="758952" y="240761"/>
                </a:moveTo>
                <a:lnTo>
                  <a:pt x="758952" y="234696"/>
                </a:lnTo>
                <a:lnTo>
                  <a:pt x="755904" y="231648"/>
                </a:lnTo>
                <a:lnTo>
                  <a:pt x="537972" y="449580"/>
                </a:lnTo>
                <a:lnTo>
                  <a:pt x="544830" y="452628"/>
                </a:lnTo>
                <a:lnTo>
                  <a:pt x="544830" y="454179"/>
                </a:lnTo>
                <a:lnTo>
                  <a:pt x="758952" y="240761"/>
                </a:lnTo>
                <a:close/>
              </a:path>
              <a:path w="768350" h="462914">
                <a:moveTo>
                  <a:pt x="544830" y="454179"/>
                </a:moveTo>
                <a:lnTo>
                  <a:pt x="544830" y="452628"/>
                </a:lnTo>
                <a:lnTo>
                  <a:pt x="537972" y="449580"/>
                </a:lnTo>
                <a:lnTo>
                  <a:pt x="537972" y="461015"/>
                </a:lnTo>
                <a:lnTo>
                  <a:pt x="544830" y="454179"/>
                </a:lnTo>
                <a:close/>
              </a:path>
              <a:path w="768350" h="462914">
                <a:moveTo>
                  <a:pt x="758952" y="234696"/>
                </a:moveTo>
                <a:lnTo>
                  <a:pt x="758952" y="228600"/>
                </a:lnTo>
                <a:lnTo>
                  <a:pt x="755904" y="231648"/>
                </a:lnTo>
                <a:lnTo>
                  <a:pt x="758952" y="234696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5806694" y="4201667"/>
            <a:ext cx="768095" cy="451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5806694" y="4201667"/>
            <a:ext cx="768350" cy="462280"/>
          </a:xfrm>
          <a:custGeom>
            <a:avLst/>
            <a:gdLst/>
            <a:ahLst/>
            <a:cxnLst/>
            <a:rect l="l" t="t" r="r" b="b"/>
            <a:pathLst>
              <a:path w="768350" h="462279">
                <a:moveTo>
                  <a:pt x="541020" y="116586"/>
                </a:moveTo>
                <a:lnTo>
                  <a:pt x="0" y="116586"/>
                </a:lnTo>
                <a:lnTo>
                  <a:pt x="0" y="345948"/>
                </a:lnTo>
                <a:lnTo>
                  <a:pt x="4572" y="345948"/>
                </a:lnTo>
                <a:lnTo>
                  <a:pt x="4572" y="124206"/>
                </a:lnTo>
                <a:lnTo>
                  <a:pt x="8381" y="120396"/>
                </a:lnTo>
                <a:lnTo>
                  <a:pt x="8381" y="124206"/>
                </a:lnTo>
                <a:lnTo>
                  <a:pt x="537210" y="124206"/>
                </a:lnTo>
                <a:lnTo>
                  <a:pt x="537210" y="120396"/>
                </a:lnTo>
                <a:lnTo>
                  <a:pt x="541020" y="116586"/>
                </a:lnTo>
                <a:close/>
              </a:path>
              <a:path w="768350" h="462279">
                <a:moveTo>
                  <a:pt x="8381" y="124206"/>
                </a:moveTo>
                <a:lnTo>
                  <a:pt x="8381" y="120396"/>
                </a:lnTo>
                <a:lnTo>
                  <a:pt x="4572" y="124206"/>
                </a:lnTo>
                <a:lnTo>
                  <a:pt x="8381" y="124206"/>
                </a:lnTo>
                <a:close/>
              </a:path>
              <a:path w="768350" h="462279">
                <a:moveTo>
                  <a:pt x="8381" y="337566"/>
                </a:moveTo>
                <a:lnTo>
                  <a:pt x="8381" y="124206"/>
                </a:lnTo>
                <a:lnTo>
                  <a:pt x="4572" y="124206"/>
                </a:lnTo>
                <a:lnTo>
                  <a:pt x="4572" y="337566"/>
                </a:lnTo>
                <a:lnTo>
                  <a:pt x="8381" y="337566"/>
                </a:lnTo>
                <a:close/>
              </a:path>
              <a:path w="768350" h="462279">
                <a:moveTo>
                  <a:pt x="545592" y="441198"/>
                </a:moveTo>
                <a:lnTo>
                  <a:pt x="545592" y="337566"/>
                </a:lnTo>
                <a:lnTo>
                  <a:pt x="4572" y="337566"/>
                </a:lnTo>
                <a:lnTo>
                  <a:pt x="8381" y="341376"/>
                </a:lnTo>
                <a:lnTo>
                  <a:pt x="8382" y="345948"/>
                </a:lnTo>
                <a:lnTo>
                  <a:pt x="537210" y="345948"/>
                </a:lnTo>
                <a:lnTo>
                  <a:pt x="537210" y="341376"/>
                </a:lnTo>
                <a:lnTo>
                  <a:pt x="541020" y="345948"/>
                </a:lnTo>
                <a:lnTo>
                  <a:pt x="541020" y="445770"/>
                </a:lnTo>
                <a:lnTo>
                  <a:pt x="545592" y="441198"/>
                </a:lnTo>
                <a:close/>
              </a:path>
              <a:path w="768350" h="462279">
                <a:moveTo>
                  <a:pt x="8382" y="345948"/>
                </a:moveTo>
                <a:lnTo>
                  <a:pt x="8381" y="341376"/>
                </a:lnTo>
                <a:lnTo>
                  <a:pt x="4572" y="337566"/>
                </a:lnTo>
                <a:lnTo>
                  <a:pt x="4572" y="345948"/>
                </a:lnTo>
                <a:lnTo>
                  <a:pt x="8382" y="345948"/>
                </a:lnTo>
                <a:close/>
              </a:path>
              <a:path w="768350" h="462279">
                <a:moveTo>
                  <a:pt x="768096" y="230886"/>
                </a:moveTo>
                <a:lnTo>
                  <a:pt x="537210" y="0"/>
                </a:lnTo>
                <a:lnTo>
                  <a:pt x="537210" y="116586"/>
                </a:lnTo>
                <a:lnTo>
                  <a:pt x="537972" y="116586"/>
                </a:lnTo>
                <a:lnTo>
                  <a:pt x="537972" y="12954"/>
                </a:lnTo>
                <a:lnTo>
                  <a:pt x="545592" y="9906"/>
                </a:lnTo>
                <a:lnTo>
                  <a:pt x="545592" y="20574"/>
                </a:lnTo>
                <a:lnTo>
                  <a:pt x="755904" y="230886"/>
                </a:lnTo>
                <a:lnTo>
                  <a:pt x="758952" y="227838"/>
                </a:lnTo>
                <a:lnTo>
                  <a:pt x="758952" y="240030"/>
                </a:lnTo>
                <a:lnTo>
                  <a:pt x="768096" y="230886"/>
                </a:lnTo>
                <a:close/>
              </a:path>
              <a:path w="768350" h="462279">
                <a:moveTo>
                  <a:pt x="541020" y="124206"/>
                </a:moveTo>
                <a:lnTo>
                  <a:pt x="541020" y="116586"/>
                </a:lnTo>
                <a:lnTo>
                  <a:pt x="537210" y="120396"/>
                </a:lnTo>
                <a:lnTo>
                  <a:pt x="537210" y="124206"/>
                </a:lnTo>
                <a:lnTo>
                  <a:pt x="541020" y="124206"/>
                </a:lnTo>
                <a:close/>
              </a:path>
              <a:path w="768350" h="462279">
                <a:moveTo>
                  <a:pt x="541020" y="345948"/>
                </a:moveTo>
                <a:lnTo>
                  <a:pt x="537210" y="341376"/>
                </a:lnTo>
                <a:lnTo>
                  <a:pt x="537210" y="345948"/>
                </a:lnTo>
                <a:lnTo>
                  <a:pt x="541020" y="345948"/>
                </a:lnTo>
                <a:close/>
              </a:path>
              <a:path w="768350" h="462279">
                <a:moveTo>
                  <a:pt x="541020" y="445770"/>
                </a:moveTo>
                <a:lnTo>
                  <a:pt x="541020" y="345948"/>
                </a:lnTo>
                <a:lnTo>
                  <a:pt x="537210" y="345948"/>
                </a:lnTo>
                <a:lnTo>
                  <a:pt x="537210" y="461772"/>
                </a:lnTo>
                <a:lnTo>
                  <a:pt x="537972" y="461009"/>
                </a:lnTo>
                <a:lnTo>
                  <a:pt x="537972" y="448818"/>
                </a:lnTo>
                <a:lnTo>
                  <a:pt x="541020" y="445770"/>
                </a:lnTo>
                <a:close/>
              </a:path>
              <a:path w="768350" h="462279">
                <a:moveTo>
                  <a:pt x="545592" y="20574"/>
                </a:moveTo>
                <a:lnTo>
                  <a:pt x="545592" y="9906"/>
                </a:lnTo>
                <a:lnTo>
                  <a:pt x="537972" y="12954"/>
                </a:lnTo>
                <a:lnTo>
                  <a:pt x="545592" y="20574"/>
                </a:lnTo>
                <a:close/>
              </a:path>
              <a:path w="768350" h="462279">
                <a:moveTo>
                  <a:pt x="545592" y="124206"/>
                </a:moveTo>
                <a:lnTo>
                  <a:pt x="545592" y="20574"/>
                </a:lnTo>
                <a:lnTo>
                  <a:pt x="537972" y="12954"/>
                </a:lnTo>
                <a:lnTo>
                  <a:pt x="537972" y="116586"/>
                </a:lnTo>
                <a:lnTo>
                  <a:pt x="541020" y="116586"/>
                </a:lnTo>
                <a:lnTo>
                  <a:pt x="541020" y="124206"/>
                </a:lnTo>
                <a:lnTo>
                  <a:pt x="545592" y="124206"/>
                </a:lnTo>
                <a:close/>
              </a:path>
              <a:path w="768350" h="462279">
                <a:moveTo>
                  <a:pt x="758952" y="240030"/>
                </a:moveTo>
                <a:lnTo>
                  <a:pt x="758952" y="233934"/>
                </a:lnTo>
                <a:lnTo>
                  <a:pt x="755904" y="230886"/>
                </a:lnTo>
                <a:lnTo>
                  <a:pt x="537972" y="448818"/>
                </a:lnTo>
                <a:lnTo>
                  <a:pt x="545592" y="451866"/>
                </a:lnTo>
                <a:lnTo>
                  <a:pt x="545592" y="453390"/>
                </a:lnTo>
                <a:lnTo>
                  <a:pt x="758952" y="240030"/>
                </a:lnTo>
                <a:close/>
              </a:path>
              <a:path w="768350" h="462279">
                <a:moveTo>
                  <a:pt x="545592" y="453390"/>
                </a:moveTo>
                <a:lnTo>
                  <a:pt x="545592" y="451866"/>
                </a:lnTo>
                <a:lnTo>
                  <a:pt x="537972" y="448818"/>
                </a:lnTo>
                <a:lnTo>
                  <a:pt x="537972" y="461009"/>
                </a:lnTo>
                <a:lnTo>
                  <a:pt x="545592" y="453390"/>
                </a:lnTo>
                <a:close/>
              </a:path>
              <a:path w="768350" h="462279">
                <a:moveTo>
                  <a:pt x="758952" y="233934"/>
                </a:moveTo>
                <a:lnTo>
                  <a:pt x="758952" y="227838"/>
                </a:lnTo>
                <a:lnTo>
                  <a:pt x="755904" y="230886"/>
                </a:lnTo>
                <a:lnTo>
                  <a:pt x="758952" y="23393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421652" y="1695450"/>
            <a:ext cx="8347709" cy="205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475754" y="4930140"/>
            <a:ext cx="2359660" cy="981075"/>
          </a:xfrm>
          <a:custGeom>
            <a:avLst/>
            <a:gdLst/>
            <a:ahLst/>
            <a:cxnLst/>
            <a:rect l="l" t="t" r="r" b="b"/>
            <a:pathLst>
              <a:path w="2359660" h="981075">
                <a:moveTo>
                  <a:pt x="398150" y="346710"/>
                </a:moveTo>
                <a:lnTo>
                  <a:pt x="112776" y="346710"/>
                </a:lnTo>
                <a:lnTo>
                  <a:pt x="71361" y="355033"/>
                </a:lnTo>
                <a:lnTo>
                  <a:pt x="37190" y="376366"/>
                </a:lnTo>
                <a:lnTo>
                  <a:pt x="12808" y="408398"/>
                </a:lnTo>
                <a:lnTo>
                  <a:pt x="761" y="448818"/>
                </a:lnTo>
                <a:lnTo>
                  <a:pt x="0" y="460248"/>
                </a:lnTo>
                <a:lnTo>
                  <a:pt x="0" y="867918"/>
                </a:lnTo>
                <a:lnTo>
                  <a:pt x="762" y="879348"/>
                </a:lnTo>
                <a:lnTo>
                  <a:pt x="2286" y="890778"/>
                </a:lnTo>
                <a:lnTo>
                  <a:pt x="12721" y="919154"/>
                </a:lnTo>
                <a:lnTo>
                  <a:pt x="22860" y="933646"/>
                </a:lnTo>
                <a:lnTo>
                  <a:pt x="22860" y="450342"/>
                </a:lnTo>
                <a:lnTo>
                  <a:pt x="32629" y="418217"/>
                </a:lnTo>
                <a:lnTo>
                  <a:pt x="52801" y="392425"/>
                </a:lnTo>
                <a:lnTo>
                  <a:pt x="80672" y="375398"/>
                </a:lnTo>
                <a:lnTo>
                  <a:pt x="113538" y="369570"/>
                </a:lnTo>
                <a:lnTo>
                  <a:pt x="395478" y="369570"/>
                </a:lnTo>
                <a:lnTo>
                  <a:pt x="395478" y="348234"/>
                </a:lnTo>
                <a:lnTo>
                  <a:pt x="398150" y="346710"/>
                </a:lnTo>
                <a:close/>
              </a:path>
              <a:path w="2359660" h="981075">
                <a:moveTo>
                  <a:pt x="2337054" y="934127"/>
                </a:moveTo>
                <a:lnTo>
                  <a:pt x="2337054" y="867918"/>
                </a:lnTo>
                <a:lnTo>
                  <a:pt x="2336292" y="877062"/>
                </a:lnTo>
                <a:lnTo>
                  <a:pt x="2334768" y="886206"/>
                </a:lnTo>
                <a:lnTo>
                  <a:pt x="2315718" y="925829"/>
                </a:lnTo>
                <a:lnTo>
                  <a:pt x="2280666" y="951738"/>
                </a:lnTo>
                <a:lnTo>
                  <a:pt x="112776" y="958537"/>
                </a:lnTo>
                <a:lnTo>
                  <a:pt x="103632" y="957834"/>
                </a:lnTo>
                <a:lnTo>
                  <a:pt x="58541" y="940250"/>
                </a:lnTo>
                <a:lnTo>
                  <a:pt x="31364" y="906284"/>
                </a:lnTo>
                <a:lnTo>
                  <a:pt x="22860" y="876300"/>
                </a:lnTo>
                <a:lnTo>
                  <a:pt x="22860" y="933646"/>
                </a:lnTo>
                <a:lnTo>
                  <a:pt x="52536" y="962706"/>
                </a:lnTo>
                <a:lnTo>
                  <a:pt x="90678" y="978408"/>
                </a:lnTo>
                <a:lnTo>
                  <a:pt x="2246376" y="980694"/>
                </a:lnTo>
                <a:lnTo>
                  <a:pt x="2257806" y="979932"/>
                </a:lnTo>
                <a:lnTo>
                  <a:pt x="2300478" y="966977"/>
                </a:lnTo>
                <a:lnTo>
                  <a:pt x="2326386" y="947166"/>
                </a:lnTo>
                <a:lnTo>
                  <a:pt x="2337054" y="934127"/>
                </a:lnTo>
                <a:close/>
              </a:path>
              <a:path w="2359660" h="981075">
                <a:moveTo>
                  <a:pt x="400812" y="346710"/>
                </a:moveTo>
                <a:lnTo>
                  <a:pt x="398150" y="346710"/>
                </a:lnTo>
                <a:lnTo>
                  <a:pt x="395478" y="348234"/>
                </a:lnTo>
                <a:lnTo>
                  <a:pt x="400812" y="346710"/>
                </a:lnTo>
                <a:close/>
              </a:path>
              <a:path w="2359660" h="981075">
                <a:moveTo>
                  <a:pt x="400812" y="369570"/>
                </a:moveTo>
                <a:lnTo>
                  <a:pt x="400812" y="346710"/>
                </a:lnTo>
                <a:lnTo>
                  <a:pt x="395478" y="348234"/>
                </a:lnTo>
                <a:lnTo>
                  <a:pt x="395478" y="369570"/>
                </a:lnTo>
                <a:lnTo>
                  <a:pt x="400812" y="369570"/>
                </a:lnTo>
                <a:close/>
              </a:path>
              <a:path w="2359660" h="981075">
                <a:moveTo>
                  <a:pt x="1019556" y="8382"/>
                </a:moveTo>
                <a:lnTo>
                  <a:pt x="1017269" y="4571"/>
                </a:lnTo>
                <a:lnTo>
                  <a:pt x="1013460" y="2285"/>
                </a:lnTo>
                <a:lnTo>
                  <a:pt x="1010412" y="0"/>
                </a:lnTo>
                <a:lnTo>
                  <a:pt x="1005840" y="0"/>
                </a:lnTo>
                <a:lnTo>
                  <a:pt x="1002030" y="2285"/>
                </a:lnTo>
                <a:lnTo>
                  <a:pt x="398150" y="346710"/>
                </a:lnTo>
                <a:lnTo>
                  <a:pt x="400812" y="346710"/>
                </a:lnTo>
                <a:lnTo>
                  <a:pt x="400812" y="369570"/>
                </a:lnTo>
                <a:lnTo>
                  <a:pt x="403098" y="369570"/>
                </a:lnTo>
                <a:lnTo>
                  <a:pt x="406146" y="368046"/>
                </a:lnTo>
                <a:lnTo>
                  <a:pt x="995358" y="31669"/>
                </a:lnTo>
                <a:lnTo>
                  <a:pt x="996696" y="11429"/>
                </a:lnTo>
                <a:lnTo>
                  <a:pt x="1013460" y="21335"/>
                </a:lnTo>
                <a:lnTo>
                  <a:pt x="1013460" y="93675"/>
                </a:lnTo>
                <a:lnTo>
                  <a:pt x="1018794" y="12954"/>
                </a:lnTo>
                <a:lnTo>
                  <a:pt x="1019556" y="8382"/>
                </a:lnTo>
                <a:close/>
              </a:path>
              <a:path w="2359660" h="981075">
                <a:moveTo>
                  <a:pt x="1013460" y="93675"/>
                </a:moveTo>
                <a:lnTo>
                  <a:pt x="1013460" y="21335"/>
                </a:lnTo>
                <a:lnTo>
                  <a:pt x="995358" y="31669"/>
                </a:lnTo>
                <a:lnTo>
                  <a:pt x="973836" y="357378"/>
                </a:lnTo>
                <a:lnTo>
                  <a:pt x="973836" y="360426"/>
                </a:lnTo>
                <a:lnTo>
                  <a:pt x="974597" y="363474"/>
                </a:lnTo>
                <a:lnTo>
                  <a:pt x="979169" y="368046"/>
                </a:lnTo>
                <a:lnTo>
                  <a:pt x="981456" y="369570"/>
                </a:lnTo>
                <a:lnTo>
                  <a:pt x="985266" y="369570"/>
                </a:lnTo>
                <a:lnTo>
                  <a:pt x="985266" y="346710"/>
                </a:lnTo>
                <a:lnTo>
                  <a:pt x="996739" y="346710"/>
                </a:lnTo>
                <a:lnTo>
                  <a:pt x="1013460" y="93675"/>
                </a:lnTo>
                <a:close/>
              </a:path>
              <a:path w="2359660" h="981075">
                <a:moveTo>
                  <a:pt x="996739" y="346710"/>
                </a:moveTo>
                <a:lnTo>
                  <a:pt x="985266" y="346710"/>
                </a:lnTo>
                <a:lnTo>
                  <a:pt x="995934" y="358902"/>
                </a:lnTo>
                <a:lnTo>
                  <a:pt x="996739" y="346710"/>
                </a:lnTo>
                <a:close/>
              </a:path>
              <a:path w="2359660" h="981075">
                <a:moveTo>
                  <a:pt x="2359152" y="867918"/>
                </a:moveTo>
                <a:lnTo>
                  <a:pt x="2359152" y="459486"/>
                </a:lnTo>
                <a:lnTo>
                  <a:pt x="2358390" y="448056"/>
                </a:lnTo>
                <a:lnTo>
                  <a:pt x="2335669" y="391381"/>
                </a:lnTo>
                <a:lnTo>
                  <a:pt x="2294877" y="358081"/>
                </a:lnTo>
                <a:lnTo>
                  <a:pt x="2257044" y="347472"/>
                </a:lnTo>
                <a:lnTo>
                  <a:pt x="996739" y="346710"/>
                </a:lnTo>
                <a:lnTo>
                  <a:pt x="995934" y="358902"/>
                </a:lnTo>
                <a:lnTo>
                  <a:pt x="985266" y="346710"/>
                </a:lnTo>
                <a:lnTo>
                  <a:pt x="985266" y="369570"/>
                </a:lnTo>
                <a:lnTo>
                  <a:pt x="2255520" y="369570"/>
                </a:lnTo>
                <a:lnTo>
                  <a:pt x="2264664" y="371094"/>
                </a:lnTo>
                <a:lnTo>
                  <a:pt x="2307245" y="392920"/>
                </a:lnTo>
                <a:lnTo>
                  <a:pt x="2332482" y="433578"/>
                </a:lnTo>
                <a:lnTo>
                  <a:pt x="2337054" y="460247"/>
                </a:lnTo>
                <a:lnTo>
                  <a:pt x="2337054" y="934127"/>
                </a:lnTo>
                <a:lnTo>
                  <a:pt x="2340102" y="930401"/>
                </a:lnTo>
                <a:lnTo>
                  <a:pt x="2356866" y="890016"/>
                </a:lnTo>
                <a:lnTo>
                  <a:pt x="2358390" y="878585"/>
                </a:lnTo>
                <a:lnTo>
                  <a:pt x="2359152" y="867918"/>
                </a:lnTo>
                <a:close/>
              </a:path>
              <a:path w="2359660" h="981075">
                <a:moveTo>
                  <a:pt x="1013460" y="21335"/>
                </a:moveTo>
                <a:lnTo>
                  <a:pt x="996696" y="11429"/>
                </a:lnTo>
                <a:lnTo>
                  <a:pt x="995358" y="31669"/>
                </a:lnTo>
                <a:lnTo>
                  <a:pt x="1013460" y="2133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 txBox="1"/>
          <p:nvPr/>
        </p:nvSpPr>
        <p:spPr>
          <a:xfrm>
            <a:off x="640595" y="5327395"/>
            <a:ext cx="2029460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3080" marR="5080" indent="-501015">
              <a:lnSpc>
                <a:spcPct val="102000"/>
              </a:lnSpc>
              <a:spcBef>
                <a:spcPts val="90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大量图片，并且要知道 </a:t>
            </a: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图片的类型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3570236" y="4892802"/>
            <a:ext cx="2359660" cy="1010919"/>
          </a:xfrm>
          <a:custGeom>
            <a:avLst/>
            <a:gdLst/>
            <a:ahLst/>
            <a:cxnLst/>
            <a:rect l="l" t="t" r="r" b="b"/>
            <a:pathLst>
              <a:path w="2359659" h="1010920">
                <a:moveTo>
                  <a:pt x="396634" y="377189"/>
                </a:moveTo>
                <a:lnTo>
                  <a:pt x="112776" y="377189"/>
                </a:lnTo>
                <a:lnTo>
                  <a:pt x="71874" y="384911"/>
                </a:lnTo>
                <a:lnTo>
                  <a:pt x="37204" y="406755"/>
                </a:lnTo>
                <a:lnTo>
                  <a:pt x="12317" y="439344"/>
                </a:lnTo>
                <a:lnTo>
                  <a:pt x="761" y="479297"/>
                </a:lnTo>
                <a:lnTo>
                  <a:pt x="0" y="489965"/>
                </a:lnTo>
                <a:lnTo>
                  <a:pt x="0" y="898397"/>
                </a:lnTo>
                <a:lnTo>
                  <a:pt x="762" y="909827"/>
                </a:lnTo>
                <a:lnTo>
                  <a:pt x="3048" y="921257"/>
                </a:lnTo>
                <a:lnTo>
                  <a:pt x="12785" y="949490"/>
                </a:lnTo>
                <a:lnTo>
                  <a:pt x="22860" y="963801"/>
                </a:lnTo>
                <a:lnTo>
                  <a:pt x="22860" y="480059"/>
                </a:lnTo>
                <a:lnTo>
                  <a:pt x="32631" y="448267"/>
                </a:lnTo>
                <a:lnTo>
                  <a:pt x="52959" y="422476"/>
                </a:lnTo>
                <a:lnTo>
                  <a:pt x="80906" y="405284"/>
                </a:lnTo>
                <a:lnTo>
                  <a:pt x="113538" y="399287"/>
                </a:lnTo>
                <a:lnTo>
                  <a:pt x="393192" y="399287"/>
                </a:lnTo>
                <a:lnTo>
                  <a:pt x="393192" y="380237"/>
                </a:lnTo>
                <a:lnTo>
                  <a:pt x="396634" y="377189"/>
                </a:lnTo>
                <a:close/>
              </a:path>
              <a:path w="2359659" h="1010920">
                <a:moveTo>
                  <a:pt x="2337054" y="964183"/>
                </a:moveTo>
                <a:lnTo>
                  <a:pt x="2337054" y="897635"/>
                </a:lnTo>
                <a:lnTo>
                  <a:pt x="2336292" y="907541"/>
                </a:lnTo>
                <a:lnTo>
                  <a:pt x="2334768" y="916685"/>
                </a:lnTo>
                <a:lnTo>
                  <a:pt x="2315718" y="955547"/>
                </a:lnTo>
                <a:lnTo>
                  <a:pt x="2280666" y="981455"/>
                </a:lnTo>
                <a:lnTo>
                  <a:pt x="2254758" y="988313"/>
                </a:lnTo>
                <a:lnTo>
                  <a:pt x="112776" y="988255"/>
                </a:lnTo>
                <a:lnTo>
                  <a:pt x="58120" y="969486"/>
                </a:lnTo>
                <a:lnTo>
                  <a:pt x="31714" y="936975"/>
                </a:lnTo>
                <a:lnTo>
                  <a:pt x="22860" y="906779"/>
                </a:lnTo>
                <a:lnTo>
                  <a:pt x="22860" y="963801"/>
                </a:lnTo>
                <a:lnTo>
                  <a:pt x="52959" y="993149"/>
                </a:lnTo>
                <a:lnTo>
                  <a:pt x="91440" y="1008887"/>
                </a:lnTo>
                <a:lnTo>
                  <a:pt x="102108" y="1010411"/>
                </a:lnTo>
                <a:lnTo>
                  <a:pt x="2257806" y="1010411"/>
                </a:lnTo>
                <a:lnTo>
                  <a:pt x="2300478" y="996695"/>
                </a:lnTo>
                <a:lnTo>
                  <a:pt x="2333244" y="969263"/>
                </a:lnTo>
                <a:lnTo>
                  <a:pt x="2337054" y="964183"/>
                </a:lnTo>
                <a:close/>
              </a:path>
              <a:path w="2359659" h="1010920">
                <a:moveTo>
                  <a:pt x="400812" y="377189"/>
                </a:moveTo>
                <a:lnTo>
                  <a:pt x="396634" y="377189"/>
                </a:lnTo>
                <a:lnTo>
                  <a:pt x="393192" y="380237"/>
                </a:lnTo>
                <a:lnTo>
                  <a:pt x="400812" y="377189"/>
                </a:lnTo>
                <a:close/>
              </a:path>
              <a:path w="2359659" h="1010920">
                <a:moveTo>
                  <a:pt x="400812" y="399287"/>
                </a:moveTo>
                <a:lnTo>
                  <a:pt x="400812" y="377189"/>
                </a:lnTo>
                <a:lnTo>
                  <a:pt x="393192" y="380237"/>
                </a:lnTo>
                <a:lnTo>
                  <a:pt x="393192" y="399287"/>
                </a:lnTo>
                <a:lnTo>
                  <a:pt x="400812" y="399287"/>
                </a:lnTo>
                <a:close/>
              </a:path>
              <a:path w="2359659" h="1010920">
                <a:moveTo>
                  <a:pt x="992290" y="377189"/>
                </a:moveTo>
                <a:lnTo>
                  <a:pt x="836676" y="6857"/>
                </a:lnTo>
                <a:lnTo>
                  <a:pt x="835152" y="3809"/>
                </a:lnTo>
                <a:lnTo>
                  <a:pt x="832866" y="1523"/>
                </a:lnTo>
                <a:lnTo>
                  <a:pt x="825246" y="0"/>
                </a:lnTo>
                <a:lnTo>
                  <a:pt x="822197" y="761"/>
                </a:lnTo>
                <a:lnTo>
                  <a:pt x="819150" y="3047"/>
                </a:lnTo>
                <a:lnTo>
                  <a:pt x="396634" y="377189"/>
                </a:lnTo>
                <a:lnTo>
                  <a:pt x="400812" y="377189"/>
                </a:lnTo>
                <a:lnTo>
                  <a:pt x="400812" y="399287"/>
                </a:lnTo>
                <a:lnTo>
                  <a:pt x="403860" y="399287"/>
                </a:lnTo>
                <a:lnTo>
                  <a:pt x="406146" y="398525"/>
                </a:lnTo>
                <a:lnTo>
                  <a:pt x="408431" y="397001"/>
                </a:lnTo>
                <a:lnTo>
                  <a:pt x="816102" y="36006"/>
                </a:lnTo>
                <a:lnTo>
                  <a:pt x="816102" y="15239"/>
                </a:lnTo>
                <a:lnTo>
                  <a:pt x="834390" y="19811"/>
                </a:lnTo>
                <a:lnTo>
                  <a:pt x="834390" y="58761"/>
                </a:lnTo>
                <a:lnTo>
                  <a:pt x="974597" y="392429"/>
                </a:lnTo>
                <a:lnTo>
                  <a:pt x="976122" y="397001"/>
                </a:lnTo>
                <a:lnTo>
                  <a:pt x="980694" y="399287"/>
                </a:lnTo>
                <a:lnTo>
                  <a:pt x="985265" y="399287"/>
                </a:lnTo>
                <a:lnTo>
                  <a:pt x="985266" y="377189"/>
                </a:lnTo>
                <a:lnTo>
                  <a:pt x="992290" y="377189"/>
                </a:lnTo>
                <a:close/>
              </a:path>
              <a:path w="2359659" h="1010920">
                <a:moveTo>
                  <a:pt x="834390" y="19811"/>
                </a:moveTo>
                <a:lnTo>
                  <a:pt x="816102" y="15239"/>
                </a:lnTo>
                <a:lnTo>
                  <a:pt x="822461" y="30374"/>
                </a:lnTo>
                <a:lnTo>
                  <a:pt x="834390" y="19811"/>
                </a:lnTo>
                <a:close/>
              </a:path>
              <a:path w="2359659" h="1010920">
                <a:moveTo>
                  <a:pt x="822461" y="30374"/>
                </a:moveTo>
                <a:lnTo>
                  <a:pt x="816102" y="15239"/>
                </a:lnTo>
                <a:lnTo>
                  <a:pt x="816102" y="36006"/>
                </a:lnTo>
                <a:lnTo>
                  <a:pt x="822461" y="30374"/>
                </a:lnTo>
                <a:close/>
              </a:path>
              <a:path w="2359659" h="1010920">
                <a:moveTo>
                  <a:pt x="834390" y="58761"/>
                </a:moveTo>
                <a:lnTo>
                  <a:pt x="834390" y="19811"/>
                </a:lnTo>
                <a:lnTo>
                  <a:pt x="822461" y="30374"/>
                </a:lnTo>
                <a:lnTo>
                  <a:pt x="834390" y="58761"/>
                </a:lnTo>
                <a:close/>
              </a:path>
              <a:path w="2359659" h="1010920">
                <a:moveTo>
                  <a:pt x="995172" y="384047"/>
                </a:moveTo>
                <a:lnTo>
                  <a:pt x="992290" y="377189"/>
                </a:lnTo>
                <a:lnTo>
                  <a:pt x="985266" y="377189"/>
                </a:lnTo>
                <a:lnTo>
                  <a:pt x="995172" y="384047"/>
                </a:lnTo>
                <a:close/>
              </a:path>
              <a:path w="2359659" h="1010920">
                <a:moveTo>
                  <a:pt x="995171" y="399287"/>
                </a:moveTo>
                <a:lnTo>
                  <a:pt x="995172" y="384047"/>
                </a:lnTo>
                <a:lnTo>
                  <a:pt x="985266" y="377189"/>
                </a:lnTo>
                <a:lnTo>
                  <a:pt x="985265" y="399287"/>
                </a:lnTo>
                <a:lnTo>
                  <a:pt x="995171" y="399287"/>
                </a:lnTo>
                <a:close/>
              </a:path>
              <a:path w="2359659" h="1010920">
                <a:moveTo>
                  <a:pt x="2359152" y="897635"/>
                </a:moveTo>
                <a:lnTo>
                  <a:pt x="2359152" y="489965"/>
                </a:lnTo>
                <a:lnTo>
                  <a:pt x="2358390" y="477773"/>
                </a:lnTo>
                <a:lnTo>
                  <a:pt x="2336852" y="422954"/>
                </a:lnTo>
                <a:lnTo>
                  <a:pt x="2293495" y="387396"/>
                </a:lnTo>
                <a:lnTo>
                  <a:pt x="2246376" y="377189"/>
                </a:lnTo>
                <a:lnTo>
                  <a:pt x="992290" y="377189"/>
                </a:lnTo>
                <a:lnTo>
                  <a:pt x="995172" y="384047"/>
                </a:lnTo>
                <a:lnTo>
                  <a:pt x="995171" y="399287"/>
                </a:lnTo>
                <a:lnTo>
                  <a:pt x="2246376" y="399287"/>
                </a:lnTo>
                <a:lnTo>
                  <a:pt x="2287336" y="409374"/>
                </a:lnTo>
                <a:lnTo>
                  <a:pt x="2323323" y="442234"/>
                </a:lnTo>
                <a:lnTo>
                  <a:pt x="2336292" y="481583"/>
                </a:lnTo>
                <a:lnTo>
                  <a:pt x="2337054" y="490727"/>
                </a:lnTo>
                <a:lnTo>
                  <a:pt x="2337054" y="964183"/>
                </a:lnTo>
                <a:lnTo>
                  <a:pt x="2340102" y="960119"/>
                </a:lnTo>
                <a:lnTo>
                  <a:pt x="2345436" y="950975"/>
                </a:lnTo>
                <a:lnTo>
                  <a:pt x="2350770" y="941069"/>
                </a:lnTo>
                <a:lnTo>
                  <a:pt x="2356866" y="919733"/>
                </a:lnTo>
                <a:lnTo>
                  <a:pt x="2358390" y="908303"/>
                </a:lnTo>
                <a:lnTo>
                  <a:pt x="2359152" y="89763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 txBox="1"/>
          <p:nvPr/>
        </p:nvSpPr>
        <p:spPr>
          <a:xfrm>
            <a:off x="3735076" y="5319776"/>
            <a:ext cx="2029460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3740" marR="5080" indent="-701040">
              <a:lnSpc>
                <a:spcPct val="102000"/>
              </a:lnSpc>
              <a:spcBef>
                <a:spcPts val="90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能够处理图片内容，并 </a:t>
            </a: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且分类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6682994" y="4892802"/>
            <a:ext cx="2359660" cy="1010919"/>
          </a:xfrm>
          <a:custGeom>
            <a:avLst/>
            <a:gdLst/>
            <a:ahLst/>
            <a:cxnLst/>
            <a:rect l="l" t="t" r="r" b="b"/>
            <a:pathLst>
              <a:path w="2359659" h="1010920">
                <a:moveTo>
                  <a:pt x="396634" y="377190"/>
                </a:moveTo>
                <a:lnTo>
                  <a:pt x="112776" y="377190"/>
                </a:lnTo>
                <a:lnTo>
                  <a:pt x="71910" y="384934"/>
                </a:lnTo>
                <a:lnTo>
                  <a:pt x="37118" y="406779"/>
                </a:lnTo>
                <a:lnTo>
                  <a:pt x="12152" y="439356"/>
                </a:lnTo>
                <a:lnTo>
                  <a:pt x="761" y="479298"/>
                </a:lnTo>
                <a:lnTo>
                  <a:pt x="0" y="489966"/>
                </a:lnTo>
                <a:lnTo>
                  <a:pt x="0" y="898398"/>
                </a:lnTo>
                <a:lnTo>
                  <a:pt x="762" y="909828"/>
                </a:lnTo>
                <a:lnTo>
                  <a:pt x="2286" y="921258"/>
                </a:lnTo>
                <a:lnTo>
                  <a:pt x="12749" y="949777"/>
                </a:lnTo>
                <a:lnTo>
                  <a:pt x="22098" y="963079"/>
                </a:lnTo>
                <a:lnTo>
                  <a:pt x="22098" y="489966"/>
                </a:lnTo>
                <a:lnTo>
                  <a:pt x="22860" y="480060"/>
                </a:lnTo>
                <a:lnTo>
                  <a:pt x="32742" y="448063"/>
                </a:lnTo>
                <a:lnTo>
                  <a:pt x="52797" y="422324"/>
                </a:lnTo>
                <a:lnTo>
                  <a:pt x="80552" y="405259"/>
                </a:lnTo>
                <a:lnTo>
                  <a:pt x="113538" y="399288"/>
                </a:lnTo>
                <a:lnTo>
                  <a:pt x="393192" y="399288"/>
                </a:lnTo>
                <a:lnTo>
                  <a:pt x="393192" y="380238"/>
                </a:lnTo>
                <a:lnTo>
                  <a:pt x="396634" y="377190"/>
                </a:lnTo>
                <a:close/>
              </a:path>
              <a:path w="2359659" h="1010920">
                <a:moveTo>
                  <a:pt x="2336292" y="965200"/>
                </a:moveTo>
                <a:lnTo>
                  <a:pt x="2336292" y="907542"/>
                </a:lnTo>
                <a:lnTo>
                  <a:pt x="2334768" y="916686"/>
                </a:lnTo>
                <a:lnTo>
                  <a:pt x="2332482" y="925068"/>
                </a:lnTo>
                <a:lnTo>
                  <a:pt x="2309622" y="962406"/>
                </a:lnTo>
                <a:lnTo>
                  <a:pt x="2272284" y="984504"/>
                </a:lnTo>
                <a:lnTo>
                  <a:pt x="112776" y="988314"/>
                </a:lnTo>
                <a:lnTo>
                  <a:pt x="102108" y="987482"/>
                </a:lnTo>
                <a:lnTo>
                  <a:pt x="58315" y="969897"/>
                </a:lnTo>
                <a:lnTo>
                  <a:pt x="30536" y="936221"/>
                </a:lnTo>
                <a:lnTo>
                  <a:pt x="22098" y="896874"/>
                </a:lnTo>
                <a:lnTo>
                  <a:pt x="22098" y="963079"/>
                </a:lnTo>
                <a:lnTo>
                  <a:pt x="52565" y="993115"/>
                </a:lnTo>
                <a:lnTo>
                  <a:pt x="90678" y="1008888"/>
                </a:lnTo>
                <a:lnTo>
                  <a:pt x="102108" y="1010412"/>
                </a:lnTo>
                <a:lnTo>
                  <a:pt x="2257806" y="1010412"/>
                </a:lnTo>
                <a:lnTo>
                  <a:pt x="2300478" y="996696"/>
                </a:lnTo>
                <a:lnTo>
                  <a:pt x="2333244" y="969264"/>
                </a:lnTo>
                <a:lnTo>
                  <a:pt x="2336292" y="965200"/>
                </a:lnTo>
                <a:close/>
              </a:path>
              <a:path w="2359659" h="1010920">
                <a:moveTo>
                  <a:pt x="400812" y="377190"/>
                </a:moveTo>
                <a:lnTo>
                  <a:pt x="396634" y="377190"/>
                </a:lnTo>
                <a:lnTo>
                  <a:pt x="393192" y="380238"/>
                </a:lnTo>
                <a:lnTo>
                  <a:pt x="400812" y="377190"/>
                </a:lnTo>
                <a:close/>
              </a:path>
              <a:path w="2359659" h="1010920">
                <a:moveTo>
                  <a:pt x="400812" y="399288"/>
                </a:moveTo>
                <a:lnTo>
                  <a:pt x="400812" y="377190"/>
                </a:lnTo>
                <a:lnTo>
                  <a:pt x="393192" y="380238"/>
                </a:lnTo>
                <a:lnTo>
                  <a:pt x="393192" y="399288"/>
                </a:lnTo>
                <a:lnTo>
                  <a:pt x="400812" y="399288"/>
                </a:lnTo>
                <a:close/>
              </a:path>
              <a:path w="2359659" h="1010920">
                <a:moveTo>
                  <a:pt x="992290" y="377190"/>
                </a:moveTo>
                <a:lnTo>
                  <a:pt x="836676" y="6858"/>
                </a:lnTo>
                <a:lnTo>
                  <a:pt x="825246" y="0"/>
                </a:lnTo>
                <a:lnTo>
                  <a:pt x="821436" y="762"/>
                </a:lnTo>
                <a:lnTo>
                  <a:pt x="819150" y="3048"/>
                </a:lnTo>
                <a:lnTo>
                  <a:pt x="396634" y="377190"/>
                </a:lnTo>
                <a:lnTo>
                  <a:pt x="400812" y="377190"/>
                </a:lnTo>
                <a:lnTo>
                  <a:pt x="400812" y="399288"/>
                </a:lnTo>
                <a:lnTo>
                  <a:pt x="403098" y="399288"/>
                </a:lnTo>
                <a:lnTo>
                  <a:pt x="406146" y="398526"/>
                </a:lnTo>
                <a:lnTo>
                  <a:pt x="407670" y="397002"/>
                </a:lnTo>
                <a:lnTo>
                  <a:pt x="816102" y="35331"/>
                </a:lnTo>
                <a:lnTo>
                  <a:pt x="816102" y="15240"/>
                </a:lnTo>
                <a:lnTo>
                  <a:pt x="833628" y="19812"/>
                </a:lnTo>
                <a:lnTo>
                  <a:pt x="833628" y="56948"/>
                </a:lnTo>
                <a:lnTo>
                  <a:pt x="974597" y="392430"/>
                </a:lnTo>
                <a:lnTo>
                  <a:pt x="976122" y="397002"/>
                </a:lnTo>
                <a:lnTo>
                  <a:pt x="979932" y="399288"/>
                </a:lnTo>
                <a:lnTo>
                  <a:pt x="984503" y="399288"/>
                </a:lnTo>
                <a:lnTo>
                  <a:pt x="984504" y="377190"/>
                </a:lnTo>
                <a:lnTo>
                  <a:pt x="992290" y="377190"/>
                </a:lnTo>
                <a:close/>
              </a:path>
              <a:path w="2359659" h="1010920">
                <a:moveTo>
                  <a:pt x="833628" y="19812"/>
                </a:moveTo>
                <a:lnTo>
                  <a:pt x="816102" y="15240"/>
                </a:lnTo>
                <a:lnTo>
                  <a:pt x="822254" y="29882"/>
                </a:lnTo>
                <a:lnTo>
                  <a:pt x="833628" y="19812"/>
                </a:lnTo>
                <a:close/>
              </a:path>
              <a:path w="2359659" h="1010920">
                <a:moveTo>
                  <a:pt x="822254" y="29882"/>
                </a:moveTo>
                <a:lnTo>
                  <a:pt x="816102" y="15240"/>
                </a:lnTo>
                <a:lnTo>
                  <a:pt x="816102" y="35331"/>
                </a:lnTo>
                <a:lnTo>
                  <a:pt x="822254" y="29882"/>
                </a:lnTo>
                <a:close/>
              </a:path>
              <a:path w="2359659" h="1010920">
                <a:moveTo>
                  <a:pt x="833628" y="56948"/>
                </a:moveTo>
                <a:lnTo>
                  <a:pt x="833628" y="19812"/>
                </a:lnTo>
                <a:lnTo>
                  <a:pt x="822254" y="29882"/>
                </a:lnTo>
                <a:lnTo>
                  <a:pt x="833628" y="56948"/>
                </a:lnTo>
                <a:close/>
              </a:path>
              <a:path w="2359659" h="1010920">
                <a:moveTo>
                  <a:pt x="995172" y="384048"/>
                </a:moveTo>
                <a:lnTo>
                  <a:pt x="992290" y="377190"/>
                </a:lnTo>
                <a:lnTo>
                  <a:pt x="984504" y="377190"/>
                </a:lnTo>
                <a:lnTo>
                  <a:pt x="995172" y="384048"/>
                </a:lnTo>
                <a:close/>
              </a:path>
              <a:path w="2359659" h="1010920">
                <a:moveTo>
                  <a:pt x="995171" y="399288"/>
                </a:moveTo>
                <a:lnTo>
                  <a:pt x="995172" y="384048"/>
                </a:lnTo>
                <a:lnTo>
                  <a:pt x="984504" y="377190"/>
                </a:lnTo>
                <a:lnTo>
                  <a:pt x="984503" y="399288"/>
                </a:lnTo>
                <a:lnTo>
                  <a:pt x="995171" y="399288"/>
                </a:lnTo>
                <a:close/>
              </a:path>
              <a:path w="2359659" h="1010920">
                <a:moveTo>
                  <a:pt x="2359152" y="897636"/>
                </a:moveTo>
                <a:lnTo>
                  <a:pt x="2359152" y="489966"/>
                </a:lnTo>
                <a:lnTo>
                  <a:pt x="2358390" y="477774"/>
                </a:lnTo>
                <a:lnTo>
                  <a:pt x="2335900" y="422292"/>
                </a:lnTo>
                <a:lnTo>
                  <a:pt x="2293799" y="387766"/>
                </a:lnTo>
                <a:lnTo>
                  <a:pt x="2245614" y="377190"/>
                </a:lnTo>
                <a:lnTo>
                  <a:pt x="992290" y="377190"/>
                </a:lnTo>
                <a:lnTo>
                  <a:pt x="995172" y="384048"/>
                </a:lnTo>
                <a:lnTo>
                  <a:pt x="995171" y="399288"/>
                </a:lnTo>
                <a:lnTo>
                  <a:pt x="2245614" y="399288"/>
                </a:lnTo>
                <a:lnTo>
                  <a:pt x="2287547" y="409783"/>
                </a:lnTo>
                <a:lnTo>
                  <a:pt x="2322499" y="441832"/>
                </a:lnTo>
                <a:lnTo>
                  <a:pt x="2336292" y="481584"/>
                </a:lnTo>
                <a:lnTo>
                  <a:pt x="2336292" y="965200"/>
                </a:lnTo>
                <a:lnTo>
                  <a:pt x="2340102" y="960120"/>
                </a:lnTo>
                <a:lnTo>
                  <a:pt x="2356866" y="919734"/>
                </a:lnTo>
                <a:lnTo>
                  <a:pt x="2358390" y="908304"/>
                </a:lnTo>
                <a:lnTo>
                  <a:pt x="2359152" y="89763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 txBox="1"/>
          <p:nvPr/>
        </p:nvSpPr>
        <p:spPr>
          <a:xfrm>
            <a:off x="7248658" y="5440171"/>
            <a:ext cx="1228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分类的准确率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6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628840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102114" y="982472"/>
            <a:ext cx="345440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例7.</a:t>
            </a:r>
            <a:r>
              <a:rPr lang="en-US" dirty="0"/>
              <a:t>2</a:t>
            </a:r>
            <a:r>
              <a:rPr spc="-80" dirty="0"/>
              <a:t> </a:t>
            </a:r>
            <a:r>
              <a:rPr dirty="0"/>
              <a:t>归纳规律</a:t>
            </a:r>
            <a:endParaRPr dirty="0"/>
          </a:p>
        </p:txBody>
      </p:sp>
      <p:sp>
        <p:nvSpPr>
          <p:cNvPr id="5" name="object 3"/>
          <p:cNvSpPr/>
          <p:nvPr/>
        </p:nvSpPr>
        <p:spPr>
          <a:xfrm>
            <a:off x="3236353" y="4686300"/>
            <a:ext cx="2155698" cy="8252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3236353" y="4686300"/>
            <a:ext cx="2155825" cy="829310"/>
          </a:xfrm>
          <a:custGeom>
            <a:avLst/>
            <a:gdLst/>
            <a:ahLst/>
            <a:cxnLst/>
            <a:rect l="l" t="t" r="r" b="b"/>
            <a:pathLst>
              <a:path w="2155825" h="829310">
                <a:moveTo>
                  <a:pt x="762" y="695706"/>
                </a:moveTo>
                <a:lnTo>
                  <a:pt x="761" y="134112"/>
                </a:lnTo>
                <a:lnTo>
                  <a:pt x="0" y="140970"/>
                </a:lnTo>
                <a:lnTo>
                  <a:pt x="0" y="688086"/>
                </a:lnTo>
                <a:lnTo>
                  <a:pt x="762" y="695706"/>
                </a:lnTo>
                <a:close/>
              </a:path>
              <a:path w="2155825" h="829310">
                <a:moveTo>
                  <a:pt x="2155698" y="695706"/>
                </a:moveTo>
                <a:lnTo>
                  <a:pt x="2155698" y="133350"/>
                </a:lnTo>
                <a:lnTo>
                  <a:pt x="2154936" y="126492"/>
                </a:lnTo>
                <a:lnTo>
                  <a:pt x="2140799" y="77665"/>
                </a:lnTo>
                <a:lnTo>
                  <a:pt x="2111878" y="38457"/>
                </a:lnTo>
                <a:lnTo>
                  <a:pt x="2071148" y="11643"/>
                </a:lnTo>
                <a:lnTo>
                  <a:pt x="2021586" y="0"/>
                </a:lnTo>
                <a:lnTo>
                  <a:pt x="140970" y="0"/>
                </a:lnTo>
                <a:lnTo>
                  <a:pt x="91831" y="8838"/>
                </a:lnTo>
                <a:lnTo>
                  <a:pt x="49496" y="34166"/>
                </a:lnTo>
                <a:lnTo>
                  <a:pt x="18227" y="72319"/>
                </a:lnTo>
                <a:lnTo>
                  <a:pt x="2285" y="119634"/>
                </a:lnTo>
                <a:lnTo>
                  <a:pt x="761" y="126492"/>
                </a:lnTo>
                <a:lnTo>
                  <a:pt x="762" y="702564"/>
                </a:lnTo>
                <a:lnTo>
                  <a:pt x="2286" y="709422"/>
                </a:lnTo>
                <a:lnTo>
                  <a:pt x="3048" y="717042"/>
                </a:lnTo>
                <a:lnTo>
                  <a:pt x="8382" y="734143"/>
                </a:lnTo>
                <a:lnTo>
                  <a:pt x="8382" y="140970"/>
                </a:lnTo>
                <a:lnTo>
                  <a:pt x="9144" y="134112"/>
                </a:lnTo>
                <a:lnTo>
                  <a:pt x="17939" y="91883"/>
                </a:lnTo>
                <a:lnTo>
                  <a:pt x="40446" y="54837"/>
                </a:lnTo>
                <a:lnTo>
                  <a:pt x="78485" y="24384"/>
                </a:lnTo>
                <a:lnTo>
                  <a:pt x="125082" y="9271"/>
                </a:lnTo>
                <a:lnTo>
                  <a:pt x="140970" y="8422"/>
                </a:lnTo>
                <a:lnTo>
                  <a:pt x="2022348" y="8466"/>
                </a:lnTo>
                <a:lnTo>
                  <a:pt x="2073344" y="21792"/>
                </a:lnTo>
                <a:lnTo>
                  <a:pt x="2110697" y="49753"/>
                </a:lnTo>
                <a:lnTo>
                  <a:pt x="2136641" y="88652"/>
                </a:lnTo>
                <a:lnTo>
                  <a:pt x="2147316" y="134112"/>
                </a:lnTo>
                <a:lnTo>
                  <a:pt x="2147316" y="730656"/>
                </a:lnTo>
                <a:lnTo>
                  <a:pt x="2155698" y="695706"/>
                </a:lnTo>
                <a:close/>
              </a:path>
              <a:path w="2155825" h="829310">
                <a:moveTo>
                  <a:pt x="2147316" y="730656"/>
                </a:moveTo>
                <a:lnTo>
                  <a:pt x="2147316" y="694944"/>
                </a:lnTo>
                <a:lnTo>
                  <a:pt x="2146554" y="701802"/>
                </a:lnTo>
                <a:lnTo>
                  <a:pt x="2133601" y="747055"/>
                </a:lnTo>
                <a:lnTo>
                  <a:pt x="2106144" y="784321"/>
                </a:lnTo>
                <a:lnTo>
                  <a:pt x="2067649" y="810045"/>
                </a:lnTo>
                <a:lnTo>
                  <a:pt x="2021586" y="820674"/>
                </a:lnTo>
                <a:lnTo>
                  <a:pt x="140970" y="820674"/>
                </a:lnTo>
                <a:lnTo>
                  <a:pt x="95000" y="812626"/>
                </a:lnTo>
                <a:lnTo>
                  <a:pt x="55116" y="788708"/>
                </a:lnTo>
                <a:lnTo>
                  <a:pt x="25393" y="752769"/>
                </a:lnTo>
                <a:lnTo>
                  <a:pt x="9906" y="708660"/>
                </a:lnTo>
                <a:lnTo>
                  <a:pt x="9144" y="701802"/>
                </a:lnTo>
                <a:lnTo>
                  <a:pt x="9144" y="694944"/>
                </a:lnTo>
                <a:lnTo>
                  <a:pt x="8382" y="688086"/>
                </a:lnTo>
                <a:lnTo>
                  <a:pt x="8382" y="734143"/>
                </a:lnTo>
                <a:lnTo>
                  <a:pt x="34421" y="780123"/>
                </a:lnTo>
                <a:lnTo>
                  <a:pt x="73914" y="812292"/>
                </a:lnTo>
                <a:lnTo>
                  <a:pt x="123425" y="828093"/>
                </a:lnTo>
                <a:lnTo>
                  <a:pt x="140970" y="829056"/>
                </a:lnTo>
                <a:lnTo>
                  <a:pt x="2022348" y="829056"/>
                </a:lnTo>
                <a:lnTo>
                  <a:pt x="2029206" y="828294"/>
                </a:lnTo>
                <a:lnTo>
                  <a:pt x="2077775" y="814392"/>
                </a:lnTo>
                <a:lnTo>
                  <a:pt x="2116964" y="785536"/>
                </a:lnTo>
                <a:lnTo>
                  <a:pt x="2143897" y="744912"/>
                </a:lnTo>
                <a:lnTo>
                  <a:pt x="2147316" y="730656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3634365" y="4940300"/>
            <a:ext cx="13608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机器学习系统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6330822" y="4665726"/>
            <a:ext cx="2092452" cy="825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6330822" y="4665726"/>
            <a:ext cx="2092960" cy="830580"/>
          </a:xfrm>
          <a:custGeom>
            <a:avLst/>
            <a:gdLst/>
            <a:ahLst/>
            <a:cxnLst/>
            <a:rect l="l" t="t" r="r" b="b"/>
            <a:pathLst>
              <a:path w="2092959" h="830579">
                <a:moveTo>
                  <a:pt x="2092452" y="414528"/>
                </a:moveTo>
                <a:lnTo>
                  <a:pt x="2087118" y="371094"/>
                </a:lnTo>
                <a:lnTo>
                  <a:pt x="2062196" y="316224"/>
                </a:lnTo>
                <a:lnTo>
                  <a:pt x="2038963" y="284042"/>
                </a:lnTo>
                <a:lnTo>
                  <a:pt x="2010980" y="253919"/>
                </a:lnTo>
                <a:lnTo>
                  <a:pt x="1978667" y="225801"/>
                </a:lnTo>
                <a:lnTo>
                  <a:pt x="1942443" y="199634"/>
                </a:lnTo>
                <a:lnTo>
                  <a:pt x="1902726" y="175365"/>
                </a:lnTo>
                <a:lnTo>
                  <a:pt x="1859937" y="152939"/>
                </a:lnTo>
                <a:lnTo>
                  <a:pt x="1814495" y="132302"/>
                </a:lnTo>
                <a:lnTo>
                  <a:pt x="1766819" y="113401"/>
                </a:lnTo>
                <a:lnTo>
                  <a:pt x="1717327" y="96181"/>
                </a:lnTo>
                <a:lnTo>
                  <a:pt x="1666440" y="80588"/>
                </a:lnTo>
                <a:lnTo>
                  <a:pt x="1614577" y="66569"/>
                </a:lnTo>
                <a:lnTo>
                  <a:pt x="1562157" y="54069"/>
                </a:lnTo>
                <a:lnTo>
                  <a:pt x="1509599" y="43034"/>
                </a:lnTo>
                <a:lnTo>
                  <a:pt x="1457323" y="33411"/>
                </a:lnTo>
                <a:lnTo>
                  <a:pt x="1405748" y="25146"/>
                </a:lnTo>
                <a:lnTo>
                  <a:pt x="1355293" y="18183"/>
                </a:lnTo>
                <a:lnTo>
                  <a:pt x="1306377" y="12471"/>
                </a:lnTo>
                <a:lnTo>
                  <a:pt x="1259420" y="7954"/>
                </a:lnTo>
                <a:lnTo>
                  <a:pt x="1214841" y="4578"/>
                </a:lnTo>
                <a:lnTo>
                  <a:pt x="1173060" y="2290"/>
                </a:lnTo>
                <a:lnTo>
                  <a:pt x="1134495" y="1036"/>
                </a:lnTo>
                <a:lnTo>
                  <a:pt x="1099566" y="762"/>
                </a:lnTo>
                <a:lnTo>
                  <a:pt x="1046226" y="0"/>
                </a:lnTo>
                <a:lnTo>
                  <a:pt x="992886" y="751"/>
                </a:lnTo>
                <a:lnTo>
                  <a:pt x="957244" y="1044"/>
                </a:lnTo>
                <a:lnTo>
                  <a:pt x="918724" y="2307"/>
                </a:lnTo>
                <a:lnTo>
                  <a:pt x="876982" y="4605"/>
                </a:lnTo>
                <a:lnTo>
                  <a:pt x="832439" y="7992"/>
                </a:lnTo>
                <a:lnTo>
                  <a:pt x="785513" y="12521"/>
                </a:lnTo>
                <a:lnTo>
                  <a:pt x="736626" y="18245"/>
                </a:lnTo>
                <a:lnTo>
                  <a:pt x="686196" y="25220"/>
                </a:lnTo>
                <a:lnTo>
                  <a:pt x="634644" y="33497"/>
                </a:lnTo>
                <a:lnTo>
                  <a:pt x="582390" y="43131"/>
                </a:lnTo>
                <a:lnTo>
                  <a:pt x="529853" y="54175"/>
                </a:lnTo>
                <a:lnTo>
                  <a:pt x="477454" y="66684"/>
                </a:lnTo>
                <a:lnTo>
                  <a:pt x="425612" y="80710"/>
                </a:lnTo>
                <a:lnTo>
                  <a:pt x="374746" y="96308"/>
                </a:lnTo>
                <a:lnTo>
                  <a:pt x="325277" y="113531"/>
                </a:lnTo>
                <a:lnTo>
                  <a:pt x="277626" y="132432"/>
                </a:lnTo>
                <a:lnTo>
                  <a:pt x="232210" y="153066"/>
                </a:lnTo>
                <a:lnTo>
                  <a:pt x="189451" y="175487"/>
                </a:lnTo>
                <a:lnTo>
                  <a:pt x="149768" y="199746"/>
                </a:lnTo>
                <a:lnTo>
                  <a:pt x="113581" y="225900"/>
                </a:lnTo>
                <a:lnTo>
                  <a:pt x="81310" y="254000"/>
                </a:lnTo>
                <a:lnTo>
                  <a:pt x="53375" y="284101"/>
                </a:lnTo>
                <a:lnTo>
                  <a:pt x="30196" y="316256"/>
                </a:lnTo>
                <a:lnTo>
                  <a:pt x="12191" y="350520"/>
                </a:lnTo>
                <a:lnTo>
                  <a:pt x="1523" y="393192"/>
                </a:lnTo>
                <a:lnTo>
                  <a:pt x="0" y="414528"/>
                </a:lnTo>
                <a:lnTo>
                  <a:pt x="1524" y="436626"/>
                </a:lnTo>
                <a:lnTo>
                  <a:pt x="5334" y="457962"/>
                </a:lnTo>
                <a:lnTo>
                  <a:pt x="8382" y="467106"/>
                </a:lnTo>
                <a:lnTo>
                  <a:pt x="8382" y="414528"/>
                </a:lnTo>
                <a:lnTo>
                  <a:pt x="9905" y="393954"/>
                </a:lnTo>
                <a:lnTo>
                  <a:pt x="20574" y="353568"/>
                </a:lnTo>
                <a:lnTo>
                  <a:pt x="54499" y="294962"/>
                </a:lnTo>
                <a:lnTo>
                  <a:pt x="87360" y="259477"/>
                </a:lnTo>
                <a:lnTo>
                  <a:pt x="125919" y="227268"/>
                </a:lnTo>
                <a:lnTo>
                  <a:pt x="168554" y="198305"/>
                </a:lnTo>
                <a:lnTo>
                  <a:pt x="213647" y="172558"/>
                </a:lnTo>
                <a:lnTo>
                  <a:pt x="259577" y="149995"/>
                </a:lnTo>
                <a:lnTo>
                  <a:pt x="304725" y="130586"/>
                </a:lnTo>
                <a:lnTo>
                  <a:pt x="347472" y="114300"/>
                </a:lnTo>
                <a:lnTo>
                  <a:pt x="384810" y="102108"/>
                </a:lnTo>
                <a:lnTo>
                  <a:pt x="423672" y="89916"/>
                </a:lnTo>
                <a:lnTo>
                  <a:pt x="474241" y="75960"/>
                </a:lnTo>
                <a:lnTo>
                  <a:pt x="525153" y="63478"/>
                </a:lnTo>
                <a:lnTo>
                  <a:pt x="576373" y="52421"/>
                </a:lnTo>
                <a:lnTo>
                  <a:pt x="627864" y="42737"/>
                </a:lnTo>
                <a:lnTo>
                  <a:pt x="679590" y="34375"/>
                </a:lnTo>
                <a:lnTo>
                  <a:pt x="731811" y="27253"/>
                </a:lnTo>
                <a:lnTo>
                  <a:pt x="784055" y="21377"/>
                </a:lnTo>
                <a:lnTo>
                  <a:pt x="835824" y="16720"/>
                </a:lnTo>
                <a:lnTo>
                  <a:pt x="888134" y="13142"/>
                </a:lnTo>
                <a:lnTo>
                  <a:pt x="940500" y="10633"/>
                </a:lnTo>
                <a:lnTo>
                  <a:pt x="992886" y="9144"/>
                </a:lnTo>
                <a:lnTo>
                  <a:pt x="1046226" y="8382"/>
                </a:lnTo>
                <a:lnTo>
                  <a:pt x="1100328" y="9165"/>
                </a:lnTo>
                <a:lnTo>
                  <a:pt x="1152906" y="10668"/>
                </a:lnTo>
                <a:lnTo>
                  <a:pt x="1187101" y="11518"/>
                </a:lnTo>
                <a:lnTo>
                  <a:pt x="1266663" y="16650"/>
                </a:lnTo>
                <a:lnTo>
                  <a:pt x="1311657" y="21071"/>
                </a:lnTo>
                <a:lnTo>
                  <a:pt x="1359328" y="26794"/>
                </a:lnTo>
                <a:lnTo>
                  <a:pt x="1409688" y="33957"/>
                </a:lnTo>
                <a:lnTo>
                  <a:pt x="1460997" y="42422"/>
                </a:lnTo>
                <a:lnTo>
                  <a:pt x="1513394" y="52329"/>
                </a:lnTo>
                <a:lnTo>
                  <a:pt x="1566447" y="63749"/>
                </a:lnTo>
                <a:lnTo>
                  <a:pt x="1619754" y="76767"/>
                </a:lnTo>
                <a:lnTo>
                  <a:pt x="1672637" y="91401"/>
                </a:lnTo>
                <a:lnTo>
                  <a:pt x="1724582" y="107706"/>
                </a:lnTo>
                <a:lnTo>
                  <a:pt x="1775070" y="125732"/>
                </a:lnTo>
                <a:lnTo>
                  <a:pt x="1823587" y="145533"/>
                </a:lnTo>
                <a:lnTo>
                  <a:pt x="1869615" y="167161"/>
                </a:lnTo>
                <a:lnTo>
                  <a:pt x="1912637" y="190670"/>
                </a:lnTo>
                <a:lnTo>
                  <a:pt x="1952138" y="216110"/>
                </a:lnTo>
                <a:lnTo>
                  <a:pt x="1987600" y="243536"/>
                </a:lnTo>
                <a:lnTo>
                  <a:pt x="2018508" y="272999"/>
                </a:lnTo>
                <a:lnTo>
                  <a:pt x="2044344" y="304553"/>
                </a:lnTo>
                <a:lnTo>
                  <a:pt x="2064592" y="338250"/>
                </a:lnTo>
                <a:lnTo>
                  <a:pt x="2078736" y="374142"/>
                </a:lnTo>
                <a:lnTo>
                  <a:pt x="2084070" y="414528"/>
                </a:lnTo>
                <a:lnTo>
                  <a:pt x="2084070" y="462119"/>
                </a:lnTo>
                <a:lnTo>
                  <a:pt x="2090927" y="435864"/>
                </a:lnTo>
                <a:lnTo>
                  <a:pt x="2092452" y="414528"/>
                </a:lnTo>
                <a:close/>
              </a:path>
              <a:path w="2092959" h="830579">
                <a:moveTo>
                  <a:pt x="2084070" y="462119"/>
                </a:moveTo>
                <a:lnTo>
                  <a:pt x="2084070" y="414528"/>
                </a:lnTo>
                <a:lnTo>
                  <a:pt x="2082545" y="435102"/>
                </a:lnTo>
                <a:lnTo>
                  <a:pt x="2078736" y="455676"/>
                </a:lnTo>
                <a:lnTo>
                  <a:pt x="2064063" y="491712"/>
                </a:lnTo>
                <a:lnTo>
                  <a:pt x="2043418" y="525502"/>
                </a:lnTo>
                <a:lnTo>
                  <a:pt x="2017305" y="557103"/>
                </a:lnTo>
                <a:lnTo>
                  <a:pt x="1986229" y="586574"/>
                </a:lnTo>
                <a:lnTo>
                  <a:pt x="1950693" y="613971"/>
                </a:lnTo>
                <a:lnTo>
                  <a:pt x="1911201" y="639352"/>
                </a:lnTo>
                <a:lnTo>
                  <a:pt x="1868259" y="662776"/>
                </a:lnTo>
                <a:lnTo>
                  <a:pt x="1822370" y="684299"/>
                </a:lnTo>
                <a:lnTo>
                  <a:pt x="1774039" y="703980"/>
                </a:lnTo>
                <a:lnTo>
                  <a:pt x="1723769" y="721876"/>
                </a:lnTo>
                <a:lnTo>
                  <a:pt x="1672066" y="738044"/>
                </a:lnTo>
                <a:lnTo>
                  <a:pt x="1619432" y="752543"/>
                </a:lnTo>
                <a:lnTo>
                  <a:pt x="1566374" y="765430"/>
                </a:lnTo>
                <a:lnTo>
                  <a:pt x="1513235" y="776792"/>
                </a:lnTo>
                <a:lnTo>
                  <a:pt x="1460634" y="786658"/>
                </a:lnTo>
                <a:lnTo>
                  <a:pt x="1409159" y="795070"/>
                </a:lnTo>
                <a:lnTo>
                  <a:pt x="1360295" y="801965"/>
                </a:lnTo>
                <a:lnTo>
                  <a:pt x="1312349" y="807703"/>
                </a:lnTo>
                <a:lnTo>
                  <a:pt x="1267327" y="812129"/>
                </a:lnTo>
                <a:lnTo>
                  <a:pt x="1224862" y="815376"/>
                </a:lnTo>
                <a:lnTo>
                  <a:pt x="1186771" y="817423"/>
                </a:lnTo>
                <a:lnTo>
                  <a:pt x="1152906" y="818388"/>
                </a:lnTo>
                <a:lnTo>
                  <a:pt x="1100328" y="820641"/>
                </a:lnTo>
                <a:lnTo>
                  <a:pt x="1046226" y="820674"/>
                </a:lnTo>
                <a:lnTo>
                  <a:pt x="1009464" y="820883"/>
                </a:lnTo>
                <a:lnTo>
                  <a:pt x="969347" y="820204"/>
                </a:lnTo>
                <a:lnTo>
                  <a:pt x="926257" y="818579"/>
                </a:lnTo>
                <a:lnTo>
                  <a:pt x="880576" y="815948"/>
                </a:lnTo>
                <a:lnTo>
                  <a:pt x="832439" y="812226"/>
                </a:lnTo>
                <a:lnTo>
                  <a:pt x="782970" y="807426"/>
                </a:lnTo>
                <a:lnTo>
                  <a:pt x="731232" y="801335"/>
                </a:lnTo>
                <a:lnTo>
                  <a:pt x="679590" y="794161"/>
                </a:lnTo>
                <a:lnTo>
                  <a:pt x="626690" y="785601"/>
                </a:lnTo>
                <a:lnTo>
                  <a:pt x="573494" y="775676"/>
                </a:lnTo>
                <a:lnTo>
                  <a:pt x="520384" y="764327"/>
                </a:lnTo>
                <a:lnTo>
                  <a:pt x="467742" y="751493"/>
                </a:lnTo>
                <a:lnTo>
                  <a:pt x="415950" y="737116"/>
                </a:lnTo>
                <a:lnTo>
                  <a:pt x="365392" y="721135"/>
                </a:lnTo>
                <a:lnTo>
                  <a:pt x="316450" y="703491"/>
                </a:lnTo>
                <a:lnTo>
                  <a:pt x="269505" y="684124"/>
                </a:lnTo>
                <a:lnTo>
                  <a:pt x="224941" y="662974"/>
                </a:lnTo>
                <a:lnTo>
                  <a:pt x="183139" y="639982"/>
                </a:lnTo>
                <a:lnTo>
                  <a:pt x="144482" y="615089"/>
                </a:lnTo>
                <a:lnTo>
                  <a:pt x="109353" y="588233"/>
                </a:lnTo>
                <a:lnTo>
                  <a:pt x="78134" y="559356"/>
                </a:lnTo>
                <a:lnTo>
                  <a:pt x="51207" y="528398"/>
                </a:lnTo>
                <a:lnTo>
                  <a:pt x="28956" y="495300"/>
                </a:lnTo>
                <a:lnTo>
                  <a:pt x="13716" y="454914"/>
                </a:lnTo>
                <a:lnTo>
                  <a:pt x="8382" y="414528"/>
                </a:lnTo>
                <a:lnTo>
                  <a:pt x="8382" y="467106"/>
                </a:lnTo>
                <a:lnTo>
                  <a:pt x="44363" y="532619"/>
                </a:lnTo>
                <a:lnTo>
                  <a:pt x="71267" y="563965"/>
                </a:lnTo>
                <a:lnTo>
                  <a:pt x="102445" y="593207"/>
                </a:lnTo>
                <a:lnTo>
                  <a:pt x="137535" y="620407"/>
                </a:lnTo>
                <a:lnTo>
                  <a:pt x="176172" y="645625"/>
                </a:lnTo>
                <a:lnTo>
                  <a:pt x="217992" y="668921"/>
                </a:lnTo>
                <a:lnTo>
                  <a:pt x="262632" y="690358"/>
                </a:lnTo>
                <a:lnTo>
                  <a:pt x="309727" y="709994"/>
                </a:lnTo>
                <a:lnTo>
                  <a:pt x="358914" y="727893"/>
                </a:lnTo>
                <a:lnTo>
                  <a:pt x="409829" y="744113"/>
                </a:lnTo>
                <a:lnTo>
                  <a:pt x="462108" y="758716"/>
                </a:lnTo>
                <a:lnTo>
                  <a:pt x="515388" y="771763"/>
                </a:lnTo>
                <a:lnTo>
                  <a:pt x="569304" y="783314"/>
                </a:lnTo>
                <a:lnTo>
                  <a:pt x="623492" y="793430"/>
                </a:lnTo>
                <a:lnTo>
                  <a:pt x="677589" y="802173"/>
                </a:lnTo>
                <a:lnTo>
                  <a:pt x="731811" y="809670"/>
                </a:lnTo>
                <a:lnTo>
                  <a:pt x="784055" y="815779"/>
                </a:lnTo>
                <a:lnTo>
                  <a:pt x="835824" y="820774"/>
                </a:lnTo>
                <a:lnTo>
                  <a:pt x="885790" y="824618"/>
                </a:lnTo>
                <a:lnTo>
                  <a:pt x="933973" y="827403"/>
                </a:lnTo>
                <a:lnTo>
                  <a:pt x="979883" y="829178"/>
                </a:lnTo>
                <a:lnTo>
                  <a:pt x="1023154" y="830004"/>
                </a:lnTo>
                <a:lnTo>
                  <a:pt x="1063424" y="829943"/>
                </a:lnTo>
                <a:lnTo>
                  <a:pt x="1205484" y="824484"/>
                </a:lnTo>
                <a:lnTo>
                  <a:pt x="1275314" y="820169"/>
                </a:lnTo>
                <a:lnTo>
                  <a:pt x="1316182" y="816182"/>
                </a:lnTo>
                <a:lnTo>
                  <a:pt x="1360295" y="810904"/>
                </a:lnTo>
                <a:lnTo>
                  <a:pt x="1407112" y="804285"/>
                </a:lnTo>
                <a:lnTo>
                  <a:pt x="1456090" y="796271"/>
                </a:lnTo>
                <a:lnTo>
                  <a:pt x="1506685" y="786811"/>
                </a:lnTo>
                <a:lnTo>
                  <a:pt x="1558356" y="775852"/>
                </a:lnTo>
                <a:lnTo>
                  <a:pt x="1610561" y="763343"/>
                </a:lnTo>
                <a:lnTo>
                  <a:pt x="1662756" y="749230"/>
                </a:lnTo>
                <a:lnTo>
                  <a:pt x="1714399" y="733463"/>
                </a:lnTo>
                <a:lnTo>
                  <a:pt x="1764949" y="715988"/>
                </a:lnTo>
                <a:lnTo>
                  <a:pt x="1813862" y="696754"/>
                </a:lnTo>
                <a:lnTo>
                  <a:pt x="1860596" y="675708"/>
                </a:lnTo>
                <a:lnTo>
                  <a:pt x="1904608" y="652798"/>
                </a:lnTo>
                <a:lnTo>
                  <a:pt x="1945357" y="627973"/>
                </a:lnTo>
                <a:lnTo>
                  <a:pt x="1982299" y="601179"/>
                </a:lnTo>
                <a:lnTo>
                  <a:pt x="2014892" y="572365"/>
                </a:lnTo>
                <a:lnTo>
                  <a:pt x="2042594" y="541479"/>
                </a:lnTo>
                <a:lnTo>
                  <a:pt x="2064862" y="508468"/>
                </a:lnTo>
                <a:lnTo>
                  <a:pt x="2081154" y="473280"/>
                </a:lnTo>
                <a:lnTo>
                  <a:pt x="2084070" y="462119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 txBox="1"/>
          <p:nvPr/>
        </p:nvSpPr>
        <p:spPr>
          <a:xfrm>
            <a:off x="6763137" y="4813808"/>
            <a:ext cx="1228090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性能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（预测精度）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05879" y="4665726"/>
            <a:ext cx="2091689" cy="95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205879" y="4827270"/>
            <a:ext cx="2091689" cy="162560"/>
          </a:xfrm>
          <a:custGeom>
            <a:avLst/>
            <a:gdLst/>
            <a:ahLst/>
            <a:cxnLst/>
            <a:rect l="l" t="t" r="r" b="b"/>
            <a:pathLst>
              <a:path w="2091689" h="162560">
                <a:moveTo>
                  <a:pt x="12953" y="14478"/>
                </a:moveTo>
                <a:lnTo>
                  <a:pt x="9143" y="6858"/>
                </a:lnTo>
                <a:lnTo>
                  <a:pt x="9143" y="7620"/>
                </a:lnTo>
                <a:lnTo>
                  <a:pt x="8381" y="0"/>
                </a:lnTo>
                <a:lnTo>
                  <a:pt x="0" y="762"/>
                </a:lnTo>
                <a:lnTo>
                  <a:pt x="762" y="9144"/>
                </a:lnTo>
                <a:lnTo>
                  <a:pt x="1523" y="9906"/>
                </a:lnTo>
                <a:lnTo>
                  <a:pt x="1523" y="10668"/>
                </a:lnTo>
                <a:lnTo>
                  <a:pt x="5333" y="18288"/>
                </a:lnTo>
                <a:lnTo>
                  <a:pt x="5333" y="19050"/>
                </a:lnTo>
                <a:lnTo>
                  <a:pt x="6095" y="19050"/>
                </a:lnTo>
                <a:lnTo>
                  <a:pt x="12191" y="26500"/>
                </a:lnTo>
                <a:lnTo>
                  <a:pt x="12191" y="13716"/>
                </a:lnTo>
                <a:lnTo>
                  <a:pt x="12953" y="14478"/>
                </a:lnTo>
                <a:close/>
              </a:path>
              <a:path w="2091689" h="162560">
                <a:moveTo>
                  <a:pt x="18723" y="21698"/>
                </a:moveTo>
                <a:lnTo>
                  <a:pt x="12191" y="13716"/>
                </a:lnTo>
                <a:lnTo>
                  <a:pt x="12191" y="26500"/>
                </a:lnTo>
                <a:lnTo>
                  <a:pt x="12953" y="27432"/>
                </a:lnTo>
                <a:lnTo>
                  <a:pt x="18287" y="31945"/>
                </a:lnTo>
                <a:lnTo>
                  <a:pt x="18287" y="21336"/>
                </a:lnTo>
                <a:lnTo>
                  <a:pt x="18723" y="21698"/>
                </a:lnTo>
                <a:close/>
              </a:path>
              <a:path w="2091689" h="162560">
                <a:moveTo>
                  <a:pt x="19050" y="22098"/>
                </a:moveTo>
                <a:lnTo>
                  <a:pt x="18723" y="21698"/>
                </a:lnTo>
                <a:lnTo>
                  <a:pt x="18287" y="21336"/>
                </a:lnTo>
                <a:lnTo>
                  <a:pt x="19050" y="22098"/>
                </a:lnTo>
                <a:close/>
              </a:path>
              <a:path w="2091689" h="162560">
                <a:moveTo>
                  <a:pt x="19050" y="32590"/>
                </a:moveTo>
                <a:lnTo>
                  <a:pt x="19050" y="22098"/>
                </a:lnTo>
                <a:lnTo>
                  <a:pt x="18287" y="21336"/>
                </a:lnTo>
                <a:lnTo>
                  <a:pt x="18287" y="31945"/>
                </a:lnTo>
                <a:lnTo>
                  <a:pt x="19050" y="32590"/>
                </a:lnTo>
                <a:close/>
              </a:path>
              <a:path w="2091689" h="162560">
                <a:moveTo>
                  <a:pt x="2072966" y="21698"/>
                </a:moveTo>
                <a:lnTo>
                  <a:pt x="2039112" y="43434"/>
                </a:lnTo>
                <a:lnTo>
                  <a:pt x="1994322" y="61178"/>
                </a:lnTo>
                <a:lnTo>
                  <a:pt x="1945798" y="75824"/>
                </a:lnTo>
                <a:lnTo>
                  <a:pt x="1895108" y="87839"/>
                </a:lnTo>
                <a:lnTo>
                  <a:pt x="1843822" y="97691"/>
                </a:lnTo>
                <a:lnTo>
                  <a:pt x="1793510" y="105847"/>
                </a:lnTo>
                <a:lnTo>
                  <a:pt x="1745741" y="112776"/>
                </a:lnTo>
                <a:lnTo>
                  <a:pt x="1668779" y="122682"/>
                </a:lnTo>
                <a:lnTo>
                  <a:pt x="1617308" y="128109"/>
                </a:lnTo>
                <a:lnTo>
                  <a:pt x="1565769" y="132965"/>
                </a:lnTo>
                <a:lnTo>
                  <a:pt x="1514173" y="137266"/>
                </a:lnTo>
                <a:lnTo>
                  <a:pt x="1462527" y="141027"/>
                </a:lnTo>
                <a:lnTo>
                  <a:pt x="1410843" y="144265"/>
                </a:lnTo>
                <a:lnTo>
                  <a:pt x="1359127" y="146995"/>
                </a:lnTo>
                <a:lnTo>
                  <a:pt x="1307390" y="149234"/>
                </a:lnTo>
                <a:lnTo>
                  <a:pt x="1255641" y="150997"/>
                </a:lnTo>
                <a:lnTo>
                  <a:pt x="1203889" y="152301"/>
                </a:lnTo>
                <a:lnTo>
                  <a:pt x="1152143" y="153162"/>
                </a:lnTo>
                <a:lnTo>
                  <a:pt x="1099565" y="153924"/>
                </a:lnTo>
                <a:lnTo>
                  <a:pt x="992123" y="153924"/>
                </a:lnTo>
                <a:lnTo>
                  <a:pt x="939545" y="153162"/>
                </a:lnTo>
                <a:lnTo>
                  <a:pt x="887740" y="152300"/>
                </a:lnTo>
                <a:lnTo>
                  <a:pt x="835917" y="150993"/>
                </a:lnTo>
                <a:lnTo>
                  <a:pt x="784089" y="149225"/>
                </a:lnTo>
                <a:lnTo>
                  <a:pt x="732268" y="146980"/>
                </a:lnTo>
                <a:lnTo>
                  <a:pt x="680465" y="144241"/>
                </a:lnTo>
                <a:lnTo>
                  <a:pt x="628693" y="140993"/>
                </a:lnTo>
                <a:lnTo>
                  <a:pt x="576964" y="137220"/>
                </a:lnTo>
                <a:lnTo>
                  <a:pt x="525288" y="132906"/>
                </a:lnTo>
                <a:lnTo>
                  <a:pt x="473679" y="128035"/>
                </a:lnTo>
                <a:lnTo>
                  <a:pt x="422147" y="122594"/>
                </a:lnTo>
                <a:lnTo>
                  <a:pt x="383285" y="118110"/>
                </a:lnTo>
                <a:lnTo>
                  <a:pt x="298442" y="105878"/>
                </a:lnTo>
                <a:lnTo>
                  <a:pt x="248064" y="97713"/>
                </a:lnTo>
                <a:lnTo>
                  <a:pt x="196553" y="87834"/>
                </a:lnTo>
                <a:lnTo>
                  <a:pt x="145643" y="75793"/>
                </a:lnTo>
                <a:lnTo>
                  <a:pt x="97072" y="61142"/>
                </a:lnTo>
                <a:lnTo>
                  <a:pt x="52577" y="43434"/>
                </a:lnTo>
                <a:lnTo>
                  <a:pt x="18723" y="21698"/>
                </a:lnTo>
                <a:lnTo>
                  <a:pt x="19050" y="22098"/>
                </a:lnTo>
                <a:lnTo>
                  <a:pt x="19050" y="32590"/>
                </a:lnTo>
                <a:lnTo>
                  <a:pt x="22859" y="35814"/>
                </a:lnTo>
                <a:lnTo>
                  <a:pt x="96054" y="69596"/>
                </a:lnTo>
                <a:lnTo>
                  <a:pt x="144593" y="84271"/>
                </a:lnTo>
                <a:lnTo>
                  <a:pt x="194043" y="95921"/>
                </a:lnTo>
                <a:lnTo>
                  <a:pt x="244060" y="105390"/>
                </a:lnTo>
                <a:lnTo>
                  <a:pt x="294301" y="113521"/>
                </a:lnTo>
                <a:lnTo>
                  <a:pt x="344423" y="121158"/>
                </a:lnTo>
                <a:lnTo>
                  <a:pt x="382523" y="126492"/>
                </a:lnTo>
                <a:lnTo>
                  <a:pt x="422909" y="131144"/>
                </a:lnTo>
                <a:lnTo>
                  <a:pt x="474381" y="136577"/>
                </a:lnTo>
                <a:lnTo>
                  <a:pt x="525920" y="141428"/>
                </a:lnTo>
                <a:lnTo>
                  <a:pt x="577516" y="145715"/>
                </a:lnTo>
                <a:lnTo>
                  <a:pt x="629162" y="149459"/>
                </a:lnTo>
                <a:lnTo>
                  <a:pt x="680846" y="152677"/>
                </a:lnTo>
                <a:lnTo>
                  <a:pt x="732562" y="155388"/>
                </a:lnTo>
                <a:lnTo>
                  <a:pt x="784299" y="157612"/>
                </a:lnTo>
                <a:lnTo>
                  <a:pt x="836048" y="159367"/>
                </a:lnTo>
                <a:lnTo>
                  <a:pt x="887800" y="160671"/>
                </a:lnTo>
                <a:lnTo>
                  <a:pt x="939545" y="161544"/>
                </a:lnTo>
                <a:lnTo>
                  <a:pt x="992123" y="162306"/>
                </a:lnTo>
                <a:lnTo>
                  <a:pt x="1099565" y="162306"/>
                </a:lnTo>
                <a:lnTo>
                  <a:pt x="1152143" y="161544"/>
                </a:lnTo>
                <a:lnTo>
                  <a:pt x="1203949" y="160670"/>
                </a:lnTo>
                <a:lnTo>
                  <a:pt x="1255772" y="159364"/>
                </a:lnTo>
                <a:lnTo>
                  <a:pt x="1307600" y="157605"/>
                </a:lnTo>
                <a:lnTo>
                  <a:pt x="1359421" y="155376"/>
                </a:lnTo>
                <a:lnTo>
                  <a:pt x="1411223" y="152657"/>
                </a:lnTo>
                <a:lnTo>
                  <a:pt x="1462996" y="149430"/>
                </a:lnTo>
                <a:lnTo>
                  <a:pt x="1514725" y="145675"/>
                </a:lnTo>
                <a:lnTo>
                  <a:pt x="1566401" y="141375"/>
                </a:lnTo>
                <a:lnTo>
                  <a:pt x="1618010" y="136511"/>
                </a:lnTo>
                <a:lnTo>
                  <a:pt x="1669541" y="131064"/>
                </a:lnTo>
                <a:lnTo>
                  <a:pt x="1709165" y="126492"/>
                </a:lnTo>
                <a:lnTo>
                  <a:pt x="1747265" y="121158"/>
                </a:lnTo>
                <a:lnTo>
                  <a:pt x="1797397" y="113569"/>
                </a:lnTo>
                <a:lnTo>
                  <a:pt x="1847641" y="105452"/>
                </a:lnTo>
                <a:lnTo>
                  <a:pt x="1897656" y="95973"/>
                </a:lnTo>
                <a:lnTo>
                  <a:pt x="1947101" y="84302"/>
                </a:lnTo>
                <a:lnTo>
                  <a:pt x="1995637" y="69606"/>
                </a:lnTo>
                <a:lnTo>
                  <a:pt x="2042921" y="51054"/>
                </a:lnTo>
                <a:lnTo>
                  <a:pt x="2072639" y="32512"/>
                </a:lnTo>
                <a:lnTo>
                  <a:pt x="2072639" y="22098"/>
                </a:lnTo>
                <a:lnTo>
                  <a:pt x="2072966" y="21698"/>
                </a:lnTo>
                <a:close/>
              </a:path>
              <a:path w="2091689" h="162560">
                <a:moveTo>
                  <a:pt x="2073402" y="21336"/>
                </a:moveTo>
                <a:lnTo>
                  <a:pt x="2072966" y="21698"/>
                </a:lnTo>
                <a:lnTo>
                  <a:pt x="2072639" y="22098"/>
                </a:lnTo>
                <a:lnTo>
                  <a:pt x="2073402" y="21336"/>
                </a:lnTo>
                <a:close/>
              </a:path>
              <a:path w="2091689" h="162560">
                <a:moveTo>
                  <a:pt x="2073402" y="31877"/>
                </a:moveTo>
                <a:lnTo>
                  <a:pt x="2073402" y="21336"/>
                </a:lnTo>
                <a:lnTo>
                  <a:pt x="2072639" y="22098"/>
                </a:lnTo>
                <a:lnTo>
                  <a:pt x="2072639" y="32512"/>
                </a:lnTo>
                <a:lnTo>
                  <a:pt x="2073402" y="31877"/>
                </a:lnTo>
                <a:close/>
              </a:path>
              <a:path w="2091689" h="162560">
                <a:moveTo>
                  <a:pt x="2079497" y="26500"/>
                </a:moveTo>
                <a:lnTo>
                  <a:pt x="2079497" y="13716"/>
                </a:lnTo>
                <a:lnTo>
                  <a:pt x="2072966" y="21698"/>
                </a:lnTo>
                <a:lnTo>
                  <a:pt x="2073402" y="21336"/>
                </a:lnTo>
                <a:lnTo>
                  <a:pt x="2073402" y="31877"/>
                </a:lnTo>
                <a:lnTo>
                  <a:pt x="2078735" y="27432"/>
                </a:lnTo>
                <a:lnTo>
                  <a:pt x="2079497" y="26500"/>
                </a:lnTo>
                <a:close/>
              </a:path>
              <a:path w="2091689" h="162560">
                <a:moveTo>
                  <a:pt x="2091689" y="762"/>
                </a:moveTo>
                <a:lnTo>
                  <a:pt x="2083308" y="0"/>
                </a:lnTo>
                <a:lnTo>
                  <a:pt x="2082545" y="7620"/>
                </a:lnTo>
                <a:lnTo>
                  <a:pt x="2082545" y="6858"/>
                </a:lnTo>
                <a:lnTo>
                  <a:pt x="2078735" y="14478"/>
                </a:lnTo>
                <a:lnTo>
                  <a:pt x="2079497" y="13716"/>
                </a:lnTo>
                <a:lnTo>
                  <a:pt x="2079497" y="26500"/>
                </a:lnTo>
                <a:lnTo>
                  <a:pt x="2085594" y="19050"/>
                </a:lnTo>
                <a:lnTo>
                  <a:pt x="2086356" y="19050"/>
                </a:lnTo>
                <a:lnTo>
                  <a:pt x="2086356" y="18288"/>
                </a:lnTo>
                <a:lnTo>
                  <a:pt x="2090165" y="10668"/>
                </a:lnTo>
                <a:lnTo>
                  <a:pt x="2090165" y="9906"/>
                </a:lnTo>
                <a:lnTo>
                  <a:pt x="2090927" y="9144"/>
                </a:lnTo>
                <a:lnTo>
                  <a:pt x="2091689" y="762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205879" y="4665726"/>
            <a:ext cx="2091689" cy="955675"/>
          </a:xfrm>
          <a:custGeom>
            <a:avLst/>
            <a:gdLst/>
            <a:ahLst/>
            <a:cxnLst/>
            <a:rect l="l" t="t" r="r" b="b"/>
            <a:pathLst>
              <a:path w="2091689" h="955675">
                <a:moveTo>
                  <a:pt x="1524" y="802386"/>
                </a:moveTo>
                <a:lnTo>
                  <a:pt x="1523" y="152400"/>
                </a:lnTo>
                <a:lnTo>
                  <a:pt x="761" y="153162"/>
                </a:lnTo>
                <a:lnTo>
                  <a:pt x="0" y="161544"/>
                </a:lnTo>
                <a:lnTo>
                  <a:pt x="0" y="794004"/>
                </a:lnTo>
                <a:lnTo>
                  <a:pt x="762" y="802386"/>
                </a:lnTo>
                <a:lnTo>
                  <a:pt x="1524" y="802386"/>
                </a:lnTo>
                <a:close/>
              </a:path>
              <a:path w="2091689" h="955675">
                <a:moveTo>
                  <a:pt x="2090166" y="803148"/>
                </a:moveTo>
                <a:lnTo>
                  <a:pt x="2090166" y="151638"/>
                </a:lnTo>
                <a:lnTo>
                  <a:pt x="2086356" y="144018"/>
                </a:lnTo>
                <a:lnTo>
                  <a:pt x="2085594" y="143256"/>
                </a:lnTo>
                <a:lnTo>
                  <a:pt x="2078736" y="134874"/>
                </a:lnTo>
                <a:lnTo>
                  <a:pt x="2042922" y="111252"/>
                </a:lnTo>
                <a:lnTo>
                  <a:pt x="1995637" y="92699"/>
                </a:lnTo>
                <a:lnTo>
                  <a:pt x="1947101" y="78003"/>
                </a:lnTo>
                <a:lnTo>
                  <a:pt x="1897551" y="66312"/>
                </a:lnTo>
                <a:lnTo>
                  <a:pt x="1847641" y="56853"/>
                </a:lnTo>
                <a:lnTo>
                  <a:pt x="1796573" y="48611"/>
                </a:lnTo>
                <a:lnTo>
                  <a:pt x="1747266" y="41148"/>
                </a:lnTo>
                <a:lnTo>
                  <a:pt x="1709166" y="35814"/>
                </a:lnTo>
                <a:lnTo>
                  <a:pt x="1668780" y="31161"/>
                </a:lnTo>
                <a:lnTo>
                  <a:pt x="1617308" y="25728"/>
                </a:lnTo>
                <a:lnTo>
                  <a:pt x="1565769" y="20877"/>
                </a:lnTo>
                <a:lnTo>
                  <a:pt x="1514173" y="16590"/>
                </a:lnTo>
                <a:lnTo>
                  <a:pt x="1462527" y="12846"/>
                </a:lnTo>
                <a:lnTo>
                  <a:pt x="1410838" y="9628"/>
                </a:lnTo>
                <a:lnTo>
                  <a:pt x="1359037" y="6913"/>
                </a:lnTo>
                <a:lnTo>
                  <a:pt x="1307238" y="4688"/>
                </a:lnTo>
                <a:lnTo>
                  <a:pt x="1255468" y="2934"/>
                </a:lnTo>
                <a:lnTo>
                  <a:pt x="1203760" y="1632"/>
                </a:lnTo>
                <a:lnTo>
                  <a:pt x="1152144" y="762"/>
                </a:lnTo>
                <a:lnTo>
                  <a:pt x="1099566" y="0"/>
                </a:lnTo>
                <a:lnTo>
                  <a:pt x="992124" y="0"/>
                </a:lnTo>
                <a:lnTo>
                  <a:pt x="939546" y="762"/>
                </a:lnTo>
                <a:lnTo>
                  <a:pt x="887709" y="1636"/>
                </a:lnTo>
                <a:lnTo>
                  <a:pt x="835879" y="2943"/>
                </a:lnTo>
                <a:lnTo>
                  <a:pt x="784063" y="4701"/>
                </a:lnTo>
                <a:lnTo>
                  <a:pt x="732264" y="6930"/>
                </a:lnTo>
                <a:lnTo>
                  <a:pt x="680466" y="9648"/>
                </a:lnTo>
                <a:lnTo>
                  <a:pt x="628693" y="12875"/>
                </a:lnTo>
                <a:lnTo>
                  <a:pt x="576964" y="16630"/>
                </a:lnTo>
                <a:lnTo>
                  <a:pt x="525288" y="20930"/>
                </a:lnTo>
                <a:lnTo>
                  <a:pt x="473679" y="25794"/>
                </a:lnTo>
                <a:lnTo>
                  <a:pt x="422148" y="31242"/>
                </a:lnTo>
                <a:lnTo>
                  <a:pt x="382524" y="35814"/>
                </a:lnTo>
                <a:lnTo>
                  <a:pt x="344424" y="41148"/>
                </a:lnTo>
                <a:lnTo>
                  <a:pt x="295206" y="48405"/>
                </a:lnTo>
                <a:lnTo>
                  <a:pt x="244813" y="56675"/>
                </a:lnTo>
                <a:lnTo>
                  <a:pt x="194090" y="66531"/>
                </a:lnTo>
                <a:lnTo>
                  <a:pt x="143958" y="78528"/>
                </a:lnTo>
                <a:lnTo>
                  <a:pt x="95223" y="93247"/>
                </a:lnTo>
                <a:lnTo>
                  <a:pt x="48767" y="111252"/>
                </a:lnTo>
                <a:lnTo>
                  <a:pt x="12953" y="134874"/>
                </a:lnTo>
                <a:lnTo>
                  <a:pt x="6095" y="143256"/>
                </a:lnTo>
                <a:lnTo>
                  <a:pt x="5333" y="144018"/>
                </a:lnTo>
                <a:lnTo>
                  <a:pt x="1523" y="151638"/>
                </a:lnTo>
                <a:lnTo>
                  <a:pt x="1524" y="803148"/>
                </a:lnTo>
                <a:lnTo>
                  <a:pt x="5334" y="811530"/>
                </a:lnTo>
                <a:lnTo>
                  <a:pt x="6096" y="812292"/>
                </a:lnTo>
                <a:lnTo>
                  <a:pt x="8382" y="814832"/>
                </a:lnTo>
                <a:lnTo>
                  <a:pt x="8382" y="162306"/>
                </a:lnTo>
                <a:lnTo>
                  <a:pt x="9144" y="154686"/>
                </a:lnTo>
                <a:lnTo>
                  <a:pt x="9144" y="155448"/>
                </a:lnTo>
                <a:lnTo>
                  <a:pt x="12191" y="149352"/>
                </a:lnTo>
                <a:lnTo>
                  <a:pt x="12191" y="148590"/>
                </a:lnTo>
                <a:lnTo>
                  <a:pt x="18288" y="141816"/>
                </a:lnTo>
                <a:lnTo>
                  <a:pt x="18288" y="140970"/>
                </a:lnTo>
                <a:lnTo>
                  <a:pt x="52577" y="118872"/>
                </a:lnTo>
                <a:lnTo>
                  <a:pt x="97271" y="101185"/>
                </a:lnTo>
                <a:lnTo>
                  <a:pt x="145821" y="86540"/>
                </a:lnTo>
                <a:lnTo>
                  <a:pt x="196696" y="74475"/>
                </a:lnTo>
                <a:lnTo>
                  <a:pt x="247963" y="64606"/>
                </a:lnTo>
                <a:lnTo>
                  <a:pt x="298291" y="56432"/>
                </a:lnTo>
                <a:lnTo>
                  <a:pt x="345948" y="49530"/>
                </a:lnTo>
                <a:lnTo>
                  <a:pt x="422909" y="39624"/>
                </a:lnTo>
                <a:lnTo>
                  <a:pt x="474381" y="34196"/>
                </a:lnTo>
                <a:lnTo>
                  <a:pt x="525920" y="29340"/>
                </a:lnTo>
                <a:lnTo>
                  <a:pt x="577516" y="25039"/>
                </a:lnTo>
                <a:lnTo>
                  <a:pt x="629162" y="21278"/>
                </a:lnTo>
                <a:lnTo>
                  <a:pt x="680851" y="18040"/>
                </a:lnTo>
                <a:lnTo>
                  <a:pt x="732652" y="15306"/>
                </a:lnTo>
                <a:lnTo>
                  <a:pt x="784451" y="13066"/>
                </a:lnTo>
                <a:lnTo>
                  <a:pt x="836221" y="11303"/>
                </a:lnTo>
                <a:lnTo>
                  <a:pt x="887929" y="10002"/>
                </a:lnTo>
                <a:lnTo>
                  <a:pt x="939546" y="9144"/>
                </a:lnTo>
                <a:lnTo>
                  <a:pt x="992124" y="8382"/>
                </a:lnTo>
                <a:lnTo>
                  <a:pt x="1099566" y="8382"/>
                </a:lnTo>
                <a:lnTo>
                  <a:pt x="1152144" y="9144"/>
                </a:lnTo>
                <a:lnTo>
                  <a:pt x="1203980" y="10006"/>
                </a:lnTo>
                <a:lnTo>
                  <a:pt x="1255808" y="11313"/>
                </a:lnTo>
                <a:lnTo>
                  <a:pt x="1307624" y="13081"/>
                </a:lnTo>
                <a:lnTo>
                  <a:pt x="1359421" y="15325"/>
                </a:lnTo>
                <a:lnTo>
                  <a:pt x="1411224" y="18064"/>
                </a:lnTo>
                <a:lnTo>
                  <a:pt x="1462996" y="21312"/>
                </a:lnTo>
                <a:lnTo>
                  <a:pt x="1514725" y="25085"/>
                </a:lnTo>
                <a:lnTo>
                  <a:pt x="1566401" y="29399"/>
                </a:lnTo>
                <a:lnTo>
                  <a:pt x="1618010" y="34270"/>
                </a:lnTo>
                <a:lnTo>
                  <a:pt x="1669542" y="39711"/>
                </a:lnTo>
                <a:lnTo>
                  <a:pt x="1708404" y="44196"/>
                </a:lnTo>
                <a:lnTo>
                  <a:pt x="1793124" y="56426"/>
                </a:lnTo>
                <a:lnTo>
                  <a:pt x="1843543" y="64589"/>
                </a:lnTo>
                <a:lnTo>
                  <a:pt x="1895174" y="74466"/>
                </a:lnTo>
                <a:lnTo>
                  <a:pt x="1946195" y="86506"/>
                </a:lnTo>
                <a:lnTo>
                  <a:pt x="1994782" y="101159"/>
                </a:lnTo>
                <a:lnTo>
                  <a:pt x="2039112" y="118872"/>
                </a:lnTo>
                <a:lnTo>
                  <a:pt x="2073402" y="140970"/>
                </a:lnTo>
                <a:lnTo>
                  <a:pt x="2073402" y="141816"/>
                </a:lnTo>
                <a:lnTo>
                  <a:pt x="2079498" y="148590"/>
                </a:lnTo>
                <a:lnTo>
                  <a:pt x="2079498" y="149352"/>
                </a:lnTo>
                <a:lnTo>
                  <a:pt x="2082545" y="155448"/>
                </a:lnTo>
                <a:lnTo>
                  <a:pt x="2082545" y="154686"/>
                </a:lnTo>
                <a:lnTo>
                  <a:pt x="2083308" y="162306"/>
                </a:lnTo>
                <a:lnTo>
                  <a:pt x="2083308" y="814832"/>
                </a:lnTo>
                <a:lnTo>
                  <a:pt x="2085594" y="812292"/>
                </a:lnTo>
                <a:lnTo>
                  <a:pt x="2086356" y="811530"/>
                </a:lnTo>
                <a:lnTo>
                  <a:pt x="2090166" y="803148"/>
                </a:lnTo>
                <a:close/>
              </a:path>
              <a:path w="2091689" h="955675">
                <a:moveTo>
                  <a:pt x="12954" y="807720"/>
                </a:moveTo>
                <a:lnTo>
                  <a:pt x="9144" y="800100"/>
                </a:lnTo>
                <a:lnTo>
                  <a:pt x="9144" y="800862"/>
                </a:lnTo>
                <a:lnTo>
                  <a:pt x="8382" y="792480"/>
                </a:lnTo>
                <a:lnTo>
                  <a:pt x="8382" y="814832"/>
                </a:lnTo>
                <a:lnTo>
                  <a:pt x="12192" y="819065"/>
                </a:lnTo>
                <a:lnTo>
                  <a:pt x="12192" y="806958"/>
                </a:lnTo>
                <a:lnTo>
                  <a:pt x="12954" y="807720"/>
                </a:lnTo>
                <a:close/>
              </a:path>
              <a:path w="2091689" h="955675">
                <a:moveTo>
                  <a:pt x="12954" y="147828"/>
                </a:moveTo>
                <a:lnTo>
                  <a:pt x="12191" y="148590"/>
                </a:lnTo>
                <a:lnTo>
                  <a:pt x="12191" y="149352"/>
                </a:lnTo>
                <a:lnTo>
                  <a:pt x="12954" y="147828"/>
                </a:lnTo>
                <a:close/>
              </a:path>
              <a:path w="2091689" h="955675">
                <a:moveTo>
                  <a:pt x="19050" y="814578"/>
                </a:moveTo>
                <a:lnTo>
                  <a:pt x="12192" y="806958"/>
                </a:lnTo>
                <a:lnTo>
                  <a:pt x="12192" y="819065"/>
                </a:lnTo>
                <a:lnTo>
                  <a:pt x="12954" y="819912"/>
                </a:lnTo>
                <a:lnTo>
                  <a:pt x="12954" y="820674"/>
                </a:lnTo>
                <a:lnTo>
                  <a:pt x="18288" y="825187"/>
                </a:lnTo>
                <a:lnTo>
                  <a:pt x="18288" y="814578"/>
                </a:lnTo>
                <a:lnTo>
                  <a:pt x="19050" y="814578"/>
                </a:lnTo>
                <a:close/>
              </a:path>
              <a:path w="2091689" h="955675">
                <a:moveTo>
                  <a:pt x="19050" y="140970"/>
                </a:moveTo>
                <a:lnTo>
                  <a:pt x="18288" y="140970"/>
                </a:lnTo>
                <a:lnTo>
                  <a:pt x="18288" y="141816"/>
                </a:lnTo>
                <a:lnTo>
                  <a:pt x="19050" y="140970"/>
                </a:lnTo>
                <a:close/>
              </a:path>
              <a:path w="2091689" h="955675">
                <a:moveTo>
                  <a:pt x="2073402" y="825119"/>
                </a:moveTo>
                <a:lnTo>
                  <a:pt x="2073402" y="814578"/>
                </a:lnTo>
                <a:lnTo>
                  <a:pt x="2064258" y="822198"/>
                </a:lnTo>
                <a:lnTo>
                  <a:pt x="2052827" y="829056"/>
                </a:lnTo>
                <a:lnTo>
                  <a:pt x="1992126" y="854900"/>
                </a:lnTo>
                <a:lnTo>
                  <a:pt x="1943952" y="869425"/>
                </a:lnTo>
                <a:lnTo>
                  <a:pt x="1894908" y="881024"/>
                </a:lnTo>
                <a:lnTo>
                  <a:pt x="1845312" y="890473"/>
                </a:lnTo>
                <a:lnTo>
                  <a:pt x="1795484" y="898546"/>
                </a:lnTo>
                <a:lnTo>
                  <a:pt x="1745742" y="906018"/>
                </a:lnTo>
                <a:lnTo>
                  <a:pt x="1668780" y="915924"/>
                </a:lnTo>
                <a:lnTo>
                  <a:pt x="1617308" y="921373"/>
                </a:lnTo>
                <a:lnTo>
                  <a:pt x="1565769" y="926194"/>
                </a:lnTo>
                <a:lnTo>
                  <a:pt x="1514173" y="930426"/>
                </a:lnTo>
                <a:lnTo>
                  <a:pt x="1462527" y="934102"/>
                </a:lnTo>
                <a:lnTo>
                  <a:pt x="1410838" y="937260"/>
                </a:lnTo>
                <a:lnTo>
                  <a:pt x="1359037" y="939934"/>
                </a:lnTo>
                <a:lnTo>
                  <a:pt x="1307238" y="942153"/>
                </a:lnTo>
                <a:lnTo>
                  <a:pt x="1255468" y="943949"/>
                </a:lnTo>
                <a:lnTo>
                  <a:pt x="1203760" y="945355"/>
                </a:lnTo>
                <a:lnTo>
                  <a:pt x="1152144" y="946404"/>
                </a:lnTo>
                <a:lnTo>
                  <a:pt x="1099566" y="947166"/>
                </a:lnTo>
                <a:lnTo>
                  <a:pt x="992124" y="947166"/>
                </a:lnTo>
                <a:lnTo>
                  <a:pt x="939546" y="946404"/>
                </a:lnTo>
                <a:lnTo>
                  <a:pt x="887709" y="945349"/>
                </a:lnTo>
                <a:lnTo>
                  <a:pt x="835879" y="943937"/>
                </a:lnTo>
                <a:lnTo>
                  <a:pt x="784063" y="942136"/>
                </a:lnTo>
                <a:lnTo>
                  <a:pt x="732264" y="939914"/>
                </a:lnTo>
                <a:lnTo>
                  <a:pt x="680466" y="937236"/>
                </a:lnTo>
                <a:lnTo>
                  <a:pt x="628693" y="934070"/>
                </a:lnTo>
                <a:lnTo>
                  <a:pt x="576964" y="930382"/>
                </a:lnTo>
                <a:lnTo>
                  <a:pt x="525288" y="926137"/>
                </a:lnTo>
                <a:lnTo>
                  <a:pt x="473679" y="921300"/>
                </a:lnTo>
                <a:lnTo>
                  <a:pt x="422148" y="915836"/>
                </a:lnTo>
                <a:lnTo>
                  <a:pt x="383286" y="911352"/>
                </a:lnTo>
                <a:lnTo>
                  <a:pt x="297678" y="898841"/>
                </a:lnTo>
                <a:lnTo>
                  <a:pt x="247517" y="890673"/>
                </a:lnTo>
                <a:lnTo>
                  <a:pt x="196596" y="880919"/>
                </a:lnTo>
                <a:lnTo>
                  <a:pt x="146445" y="869080"/>
                </a:lnTo>
                <a:lnTo>
                  <a:pt x="97995" y="854515"/>
                </a:lnTo>
                <a:lnTo>
                  <a:pt x="52578" y="836676"/>
                </a:lnTo>
                <a:lnTo>
                  <a:pt x="18288" y="814578"/>
                </a:lnTo>
                <a:lnTo>
                  <a:pt x="18288" y="825187"/>
                </a:lnTo>
                <a:lnTo>
                  <a:pt x="94648" y="862083"/>
                </a:lnTo>
                <a:lnTo>
                  <a:pt x="143490" y="876689"/>
                </a:lnTo>
                <a:lnTo>
                  <a:pt x="194109" y="888671"/>
                </a:lnTo>
                <a:lnTo>
                  <a:pt x="245248" y="898575"/>
                </a:lnTo>
                <a:lnTo>
                  <a:pt x="295760" y="906967"/>
                </a:lnTo>
                <a:lnTo>
                  <a:pt x="344424" y="914400"/>
                </a:lnTo>
                <a:lnTo>
                  <a:pt x="382524" y="919734"/>
                </a:lnTo>
                <a:lnTo>
                  <a:pt x="422910" y="924383"/>
                </a:lnTo>
                <a:lnTo>
                  <a:pt x="474381" y="929642"/>
                </a:lnTo>
                <a:lnTo>
                  <a:pt x="525920" y="934373"/>
                </a:lnTo>
                <a:lnTo>
                  <a:pt x="577516" y="938589"/>
                </a:lnTo>
                <a:lnTo>
                  <a:pt x="629162" y="942303"/>
                </a:lnTo>
                <a:lnTo>
                  <a:pt x="680851" y="945527"/>
                </a:lnTo>
                <a:lnTo>
                  <a:pt x="732652" y="948280"/>
                </a:lnTo>
                <a:lnTo>
                  <a:pt x="784451" y="950568"/>
                </a:lnTo>
                <a:lnTo>
                  <a:pt x="836221" y="952405"/>
                </a:lnTo>
                <a:lnTo>
                  <a:pt x="887929" y="953806"/>
                </a:lnTo>
                <a:lnTo>
                  <a:pt x="939546" y="954786"/>
                </a:lnTo>
                <a:lnTo>
                  <a:pt x="992124" y="955548"/>
                </a:lnTo>
                <a:lnTo>
                  <a:pt x="1099566" y="955548"/>
                </a:lnTo>
                <a:lnTo>
                  <a:pt x="1152144" y="954786"/>
                </a:lnTo>
                <a:lnTo>
                  <a:pt x="1203980" y="953802"/>
                </a:lnTo>
                <a:lnTo>
                  <a:pt x="1255808" y="952396"/>
                </a:lnTo>
                <a:lnTo>
                  <a:pt x="1307624" y="950554"/>
                </a:lnTo>
                <a:lnTo>
                  <a:pt x="1359421" y="948263"/>
                </a:lnTo>
                <a:lnTo>
                  <a:pt x="1411224" y="945506"/>
                </a:lnTo>
                <a:lnTo>
                  <a:pt x="1462996" y="942273"/>
                </a:lnTo>
                <a:lnTo>
                  <a:pt x="1514725" y="938548"/>
                </a:lnTo>
                <a:lnTo>
                  <a:pt x="1566401" y="934321"/>
                </a:lnTo>
                <a:lnTo>
                  <a:pt x="1618010" y="929577"/>
                </a:lnTo>
                <a:lnTo>
                  <a:pt x="1669542" y="924306"/>
                </a:lnTo>
                <a:lnTo>
                  <a:pt x="1709166" y="919734"/>
                </a:lnTo>
                <a:lnTo>
                  <a:pt x="1747266" y="914400"/>
                </a:lnTo>
                <a:lnTo>
                  <a:pt x="1796573" y="906929"/>
                </a:lnTo>
                <a:lnTo>
                  <a:pt x="1846935" y="898578"/>
                </a:lnTo>
                <a:lnTo>
                  <a:pt x="1897656" y="888719"/>
                </a:lnTo>
                <a:lnTo>
                  <a:pt x="1947621" y="876822"/>
                </a:lnTo>
                <a:lnTo>
                  <a:pt x="1996344" y="862207"/>
                </a:lnTo>
                <a:lnTo>
                  <a:pt x="2042922" y="844296"/>
                </a:lnTo>
                <a:lnTo>
                  <a:pt x="2069592" y="828294"/>
                </a:lnTo>
                <a:lnTo>
                  <a:pt x="2073402" y="825119"/>
                </a:lnTo>
                <a:close/>
              </a:path>
              <a:path w="2091689" h="955675">
                <a:moveTo>
                  <a:pt x="2073402" y="141816"/>
                </a:moveTo>
                <a:lnTo>
                  <a:pt x="2073402" y="140970"/>
                </a:lnTo>
                <a:lnTo>
                  <a:pt x="2072639" y="140970"/>
                </a:lnTo>
                <a:lnTo>
                  <a:pt x="2073402" y="141816"/>
                </a:lnTo>
                <a:close/>
              </a:path>
              <a:path w="2091689" h="955675">
                <a:moveTo>
                  <a:pt x="2079498" y="819065"/>
                </a:moveTo>
                <a:lnTo>
                  <a:pt x="2079498" y="806958"/>
                </a:lnTo>
                <a:lnTo>
                  <a:pt x="2072639" y="814578"/>
                </a:lnTo>
                <a:lnTo>
                  <a:pt x="2073402" y="814578"/>
                </a:lnTo>
                <a:lnTo>
                  <a:pt x="2073402" y="825119"/>
                </a:lnTo>
                <a:lnTo>
                  <a:pt x="2078736" y="820674"/>
                </a:lnTo>
                <a:lnTo>
                  <a:pt x="2078736" y="819912"/>
                </a:lnTo>
                <a:lnTo>
                  <a:pt x="2079498" y="819065"/>
                </a:lnTo>
                <a:close/>
              </a:path>
              <a:path w="2091689" h="955675">
                <a:moveTo>
                  <a:pt x="2079498" y="149352"/>
                </a:moveTo>
                <a:lnTo>
                  <a:pt x="2079498" y="148590"/>
                </a:lnTo>
                <a:lnTo>
                  <a:pt x="2078736" y="147828"/>
                </a:lnTo>
                <a:lnTo>
                  <a:pt x="2079498" y="149352"/>
                </a:lnTo>
                <a:close/>
              </a:path>
              <a:path w="2091689" h="955675">
                <a:moveTo>
                  <a:pt x="2083308" y="814832"/>
                </a:moveTo>
                <a:lnTo>
                  <a:pt x="2083308" y="792480"/>
                </a:lnTo>
                <a:lnTo>
                  <a:pt x="2082545" y="800862"/>
                </a:lnTo>
                <a:lnTo>
                  <a:pt x="2082545" y="800100"/>
                </a:lnTo>
                <a:lnTo>
                  <a:pt x="2078736" y="807720"/>
                </a:lnTo>
                <a:lnTo>
                  <a:pt x="2079498" y="806958"/>
                </a:lnTo>
                <a:lnTo>
                  <a:pt x="2079498" y="819065"/>
                </a:lnTo>
                <a:lnTo>
                  <a:pt x="2083308" y="814832"/>
                </a:lnTo>
                <a:close/>
              </a:path>
              <a:path w="2091689" h="955675">
                <a:moveTo>
                  <a:pt x="2091689" y="794004"/>
                </a:moveTo>
                <a:lnTo>
                  <a:pt x="2091689" y="161544"/>
                </a:lnTo>
                <a:lnTo>
                  <a:pt x="2090927" y="153162"/>
                </a:lnTo>
                <a:lnTo>
                  <a:pt x="2090166" y="152400"/>
                </a:lnTo>
                <a:lnTo>
                  <a:pt x="2090166" y="802386"/>
                </a:lnTo>
                <a:lnTo>
                  <a:pt x="2090927" y="802386"/>
                </a:lnTo>
                <a:lnTo>
                  <a:pt x="2091689" y="794004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571125" y="4928108"/>
            <a:ext cx="13608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样本数据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等线" panose="02010600030101010101" charset="-122"/>
                <a:cs typeface="等线" panose="02010600030101010101" charset="-122"/>
              </a:rPr>
              <a:t>（历史经验）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2415679" y="4855464"/>
            <a:ext cx="768095" cy="451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2415679" y="4855464"/>
            <a:ext cx="768350" cy="462280"/>
          </a:xfrm>
          <a:custGeom>
            <a:avLst/>
            <a:gdLst/>
            <a:ahLst/>
            <a:cxnLst/>
            <a:rect l="l" t="t" r="r" b="b"/>
            <a:pathLst>
              <a:path w="768350" h="462279">
                <a:moveTo>
                  <a:pt x="541020" y="115824"/>
                </a:moveTo>
                <a:lnTo>
                  <a:pt x="0" y="115824"/>
                </a:lnTo>
                <a:lnTo>
                  <a:pt x="0" y="345186"/>
                </a:lnTo>
                <a:lnTo>
                  <a:pt x="4572" y="345186"/>
                </a:lnTo>
                <a:lnTo>
                  <a:pt x="4572" y="124206"/>
                </a:lnTo>
                <a:lnTo>
                  <a:pt x="8381" y="120396"/>
                </a:lnTo>
                <a:lnTo>
                  <a:pt x="8381" y="124206"/>
                </a:lnTo>
                <a:lnTo>
                  <a:pt x="537210" y="124206"/>
                </a:lnTo>
                <a:lnTo>
                  <a:pt x="537210" y="120396"/>
                </a:lnTo>
                <a:lnTo>
                  <a:pt x="541020" y="115824"/>
                </a:lnTo>
                <a:close/>
              </a:path>
              <a:path w="768350" h="462279">
                <a:moveTo>
                  <a:pt x="8381" y="124206"/>
                </a:moveTo>
                <a:lnTo>
                  <a:pt x="8381" y="120396"/>
                </a:lnTo>
                <a:lnTo>
                  <a:pt x="4572" y="124206"/>
                </a:lnTo>
                <a:lnTo>
                  <a:pt x="8381" y="124206"/>
                </a:lnTo>
                <a:close/>
              </a:path>
              <a:path w="768350" h="462279">
                <a:moveTo>
                  <a:pt x="8381" y="336804"/>
                </a:moveTo>
                <a:lnTo>
                  <a:pt x="8381" y="124206"/>
                </a:lnTo>
                <a:lnTo>
                  <a:pt x="4572" y="124206"/>
                </a:lnTo>
                <a:lnTo>
                  <a:pt x="4572" y="336804"/>
                </a:lnTo>
                <a:lnTo>
                  <a:pt x="8381" y="336804"/>
                </a:lnTo>
                <a:close/>
              </a:path>
              <a:path w="768350" h="462279">
                <a:moveTo>
                  <a:pt x="544830" y="441959"/>
                </a:moveTo>
                <a:lnTo>
                  <a:pt x="544829" y="336804"/>
                </a:lnTo>
                <a:lnTo>
                  <a:pt x="4572" y="336804"/>
                </a:lnTo>
                <a:lnTo>
                  <a:pt x="8381" y="341376"/>
                </a:lnTo>
                <a:lnTo>
                  <a:pt x="8382" y="345186"/>
                </a:lnTo>
                <a:lnTo>
                  <a:pt x="537210" y="345186"/>
                </a:lnTo>
                <a:lnTo>
                  <a:pt x="537210" y="341376"/>
                </a:lnTo>
                <a:lnTo>
                  <a:pt x="541020" y="345186"/>
                </a:lnTo>
                <a:lnTo>
                  <a:pt x="541020" y="445769"/>
                </a:lnTo>
                <a:lnTo>
                  <a:pt x="544830" y="441959"/>
                </a:lnTo>
                <a:close/>
              </a:path>
              <a:path w="768350" h="462279">
                <a:moveTo>
                  <a:pt x="8382" y="345186"/>
                </a:moveTo>
                <a:lnTo>
                  <a:pt x="8381" y="341376"/>
                </a:lnTo>
                <a:lnTo>
                  <a:pt x="4572" y="336804"/>
                </a:lnTo>
                <a:lnTo>
                  <a:pt x="4572" y="345186"/>
                </a:lnTo>
                <a:lnTo>
                  <a:pt x="8382" y="345186"/>
                </a:lnTo>
                <a:close/>
              </a:path>
              <a:path w="768350" h="462279">
                <a:moveTo>
                  <a:pt x="768096" y="230886"/>
                </a:moveTo>
                <a:lnTo>
                  <a:pt x="537210" y="0"/>
                </a:lnTo>
                <a:lnTo>
                  <a:pt x="537210" y="115824"/>
                </a:lnTo>
                <a:lnTo>
                  <a:pt x="537972" y="115824"/>
                </a:lnTo>
                <a:lnTo>
                  <a:pt x="537972" y="12954"/>
                </a:lnTo>
                <a:lnTo>
                  <a:pt x="544830" y="9906"/>
                </a:lnTo>
                <a:lnTo>
                  <a:pt x="544830" y="19812"/>
                </a:lnTo>
                <a:lnTo>
                  <a:pt x="755904" y="230886"/>
                </a:lnTo>
                <a:lnTo>
                  <a:pt x="758952" y="227838"/>
                </a:lnTo>
                <a:lnTo>
                  <a:pt x="758952" y="240029"/>
                </a:lnTo>
                <a:lnTo>
                  <a:pt x="768096" y="230886"/>
                </a:lnTo>
                <a:close/>
              </a:path>
              <a:path w="768350" h="462279">
                <a:moveTo>
                  <a:pt x="541020" y="124206"/>
                </a:moveTo>
                <a:lnTo>
                  <a:pt x="541020" y="115824"/>
                </a:lnTo>
                <a:lnTo>
                  <a:pt x="537210" y="120396"/>
                </a:lnTo>
                <a:lnTo>
                  <a:pt x="537210" y="124206"/>
                </a:lnTo>
                <a:lnTo>
                  <a:pt x="541020" y="124206"/>
                </a:lnTo>
                <a:close/>
              </a:path>
              <a:path w="768350" h="462279">
                <a:moveTo>
                  <a:pt x="541020" y="345186"/>
                </a:moveTo>
                <a:lnTo>
                  <a:pt x="537210" y="341376"/>
                </a:lnTo>
                <a:lnTo>
                  <a:pt x="537210" y="345186"/>
                </a:lnTo>
                <a:lnTo>
                  <a:pt x="541020" y="345186"/>
                </a:lnTo>
                <a:close/>
              </a:path>
              <a:path w="768350" h="462279">
                <a:moveTo>
                  <a:pt x="541020" y="445769"/>
                </a:moveTo>
                <a:lnTo>
                  <a:pt x="541020" y="345186"/>
                </a:lnTo>
                <a:lnTo>
                  <a:pt x="537210" y="345186"/>
                </a:lnTo>
                <a:lnTo>
                  <a:pt x="537210" y="461772"/>
                </a:lnTo>
                <a:lnTo>
                  <a:pt x="537972" y="461009"/>
                </a:lnTo>
                <a:lnTo>
                  <a:pt x="537972" y="448818"/>
                </a:lnTo>
                <a:lnTo>
                  <a:pt x="541020" y="445769"/>
                </a:lnTo>
                <a:close/>
              </a:path>
              <a:path w="768350" h="462279">
                <a:moveTo>
                  <a:pt x="544830" y="19812"/>
                </a:moveTo>
                <a:lnTo>
                  <a:pt x="544830" y="9906"/>
                </a:lnTo>
                <a:lnTo>
                  <a:pt x="537972" y="12954"/>
                </a:lnTo>
                <a:lnTo>
                  <a:pt x="544830" y="19812"/>
                </a:lnTo>
                <a:close/>
              </a:path>
              <a:path w="768350" h="462279">
                <a:moveTo>
                  <a:pt x="544830" y="124206"/>
                </a:moveTo>
                <a:lnTo>
                  <a:pt x="544830" y="19812"/>
                </a:lnTo>
                <a:lnTo>
                  <a:pt x="537972" y="12954"/>
                </a:lnTo>
                <a:lnTo>
                  <a:pt x="537972" y="115824"/>
                </a:lnTo>
                <a:lnTo>
                  <a:pt x="541020" y="115824"/>
                </a:lnTo>
                <a:lnTo>
                  <a:pt x="541020" y="124206"/>
                </a:lnTo>
                <a:lnTo>
                  <a:pt x="544830" y="124206"/>
                </a:lnTo>
                <a:close/>
              </a:path>
              <a:path w="768350" h="462279">
                <a:moveTo>
                  <a:pt x="758952" y="240029"/>
                </a:moveTo>
                <a:lnTo>
                  <a:pt x="758952" y="233934"/>
                </a:lnTo>
                <a:lnTo>
                  <a:pt x="755904" y="230886"/>
                </a:lnTo>
                <a:lnTo>
                  <a:pt x="537972" y="448818"/>
                </a:lnTo>
                <a:lnTo>
                  <a:pt x="544830" y="451866"/>
                </a:lnTo>
                <a:lnTo>
                  <a:pt x="544830" y="454152"/>
                </a:lnTo>
                <a:lnTo>
                  <a:pt x="758952" y="240029"/>
                </a:lnTo>
                <a:close/>
              </a:path>
              <a:path w="768350" h="462279">
                <a:moveTo>
                  <a:pt x="544830" y="454152"/>
                </a:moveTo>
                <a:lnTo>
                  <a:pt x="544830" y="451866"/>
                </a:lnTo>
                <a:lnTo>
                  <a:pt x="537972" y="448818"/>
                </a:lnTo>
                <a:lnTo>
                  <a:pt x="537972" y="461009"/>
                </a:lnTo>
                <a:lnTo>
                  <a:pt x="544830" y="454152"/>
                </a:lnTo>
                <a:close/>
              </a:path>
              <a:path w="768350" h="462279">
                <a:moveTo>
                  <a:pt x="758952" y="233934"/>
                </a:moveTo>
                <a:lnTo>
                  <a:pt x="758952" y="227838"/>
                </a:lnTo>
                <a:lnTo>
                  <a:pt x="755904" y="230886"/>
                </a:lnTo>
                <a:lnTo>
                  <a:pt x="758952" y="23393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5478157" y="4869941"/>
            <a:ext cx="768096" cy="451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5478157" y="4869941"/>
            <a:ext cx="768350" cy="462280"/>
          </a:xfrm>
          <a:custGeom>
            <a:avLst/>
            <a:gdLst/>
            <a:ahLst/>
            <a:cxnLst/>
            <a:rect l="l" t="t" r="r" b="b"/>
            <a:pathLst>
              <a:path w="768350" h="462279">
                <a:moveTo>
                  <a:pt x="541020" y="116586"/>
                </a:moveTo>
                <a:lnTo>
                  <a:pt x="0" y="116586"/>
                </a:lnTo>
                <a:lnTo>
                  <a:pt x="0" y="345948"/>
                </a:lnTo>
                <a:lnTo>
                  <a:pt x="4572" y="345948"/>
                </a:lnTo>
                <a:lnTo>
                  <a:pt x="4572" y="124968"/>
                </a:lnTo>
                <a:lnTo>
                  <a:pt x="8381" y="120396"/>
                </a:lnTo>
                <a:lnTo>
                  <a:pt x="8381" y="124968"/>
                </a:lnTo>
                <a:lnTo>
                  <a:pt x="537210" y="124968"/>
                </a:lnTo>
                <a:lnTo>
                  <a:pt x="537210" y="120396"/>
                </a:lnTo>
                <a:lnTo>
                  <a:pt x="541020" y="116586"/>
                </a:lnTo>
                <a:close/>
              </a:path>
              <a:path w="768350" h="462279">
                <a:moveTo>
                  <a:pt x="8381" y="124968"/>
                </a:moveTo>
                <a:lnTo>
                  <a:pt x="8381" y="120396"/>
                </a:lnTo>
                <a:lnTo>
                  <a:pt x="4572" y="124968"/>
                </a:lnTo>
                <a:lnTo>
                  <a:pt x="8381" y="124968"/>
                </a:lnTo>
                <a:close/>
              </a:path>
              <a:path w="768350" h="462279">
                <a:moveTo>
                  <a:pt x="8381" y="337566"/>
                </a:moveTo>
                <a:lnTo>
                  <a:pt x="8381" y="124968"/>
                </a:lnTo>
                <a:lnTo>
                  <a:pt x="4572" y="124968"/>
                </a:lnTo>
                <a:lnTo>
                  <a:pt x="4572" y="337566"/>
                </a:lnTo>
                <a:lnTo>
                  <a:pt x="8381" y="337566"/>
                </a:lnTo>
                <a:close/>
              </a:path>
              <a:path w="768350" h="462279">
                <a:moveTo>
                  <a:pt x="545592" y="441198"/>
                </a:moveTo>
                <a:lnTo>
                  <a:pt x="545592" y="337566"/>
                </a:lnTo>
                <a:lnTo>
                  <a:pt x="4572" y="337566"/>
                </a:lnTo>
                <a:lnTo>
                  <a:pt x="8381" y="341376"/>
                </a:lnTo>
                <a:lnTo>
                  <a:pt x="8382" y="345948"/>
                </a:lnTo>
                <a:lnTo>
                  <a:pt x="537210" y="345948"/>
                </a:lnTo>
                <a:lnTo>
                  <a:pt x="537210" y="341376"/>
                </a:lnTo>
                <a:lnTo>
                  <a:pt x="541020" y="345948"/>
                </a:lnTo>
                <a:lnTo>
                  <a:pt x="541020" y="445770"/>
                </a:lnTo>
                <a:lnTo>
                  <a:pt x="545592" y="441198"/>
                </a:lnTo>
                <a:close/>
              </a:path>
              <a:path w="768350" h="462279">
                <a:moveTo>
                  <a:pt x="8382" y="345948"/>
                </a:moveTo>
                <a:lnTo>
                  <a:pt x="8381" y="341376"/>
                </a:lnTo>
                <a:lnTo>
                  <a:pt x="4572" y="337566"/>
                </a:lnTo>
                <a:lnTo>
                  <a:pt x="4572" y="345948"/>
                </a:lnTo>
                <a:lnTo>
                  <a:pt x="8382" y="345948"/>
                </a:lnTo>
                <a:close/>
              </a:path>
              <a:path w="768350" h="462279">
                <a:moveTo>
                  <a:pt x="768096" y="230886"/>
                </a:moveTo>
                <a:lnTo>
                  <a:pt x="537210" y="0"/>
                </a:lnTo>
                <a:lnTo>
                  <a:pt x="537210" y="116586"/>
                </a:lnTo>
                <a:lnTo>
                  <a:pt x="537972" y="116586"/>
                </a:lnTo>
                <a:lnTo>
                  <a:pt x="537972" y="12954"/>
                </a:lnTo>
                <a:lnTo>
                  <a:pt x="545592" y="9906"/>
                </a:lnTo>
                <a:lnTo>
                  <a:pt x="545592" y="20574"/>
                </a:lnTo>
                <a:lnTo>
                  <a:pt x="755904" y="230886"/>
                </a:lnTo>
                <a:lnTo>
                  <a:pt x="758952" y="227838"/>
                </a:lnTo>
                <a:lnTo>
                  <a:pt x="758952" y="240030"/>
                </a:lnTo>
                <a:lnTo>
                  <a:pt x="768096" y="230886"/>
                </a:lnTo>
                <a:close/>
              </a:path>
              <a:path w="768350" h="462279">
                <a:moveTo>
                  <a:pt x="541020" y="124968"/>
                </a:moveTo>
                <a:lnTo>
                  <a:pt x="541020" y="116586"/>
                </a:lnTo>
                <a:lnTo>
                  <a:pt x="537210" y="120396"/>
                </a:lnTo>
                <a:lnTo>
                  <a:pt x="537210" y="124968"/>
                </a:lnTo>
                <a:lnTo>
                  <a:pt x="541020" y="124968"/>
                </a:lnTo>
                <a:close/>
              </a:path>
              <a:path w="768350" h="462279">
                <a:moveTo>
                  <a:pt x="541020" y="345948"/>
                </a:moveTo>
                <a:lnTo>
                  <a:pt x="537210" y="341376"/>
                </a:lnTo>
                <a:lnTo>
                  <a:pt x="537210" y="345948"/>
                </a:lnTo>
                <a:lnTo>
                  <a:pt x="541020" y="345948"/>
                </a:lnTo>
                <a:close/>
              </a:path>
              <a:path w="768350" h="462279">
                <a:moveTo>
                  <a:pt x="541020" y="445770"/>
                </a:moveTo>
                <a:lnTo>
                  <a:pt x="541020" y="345948"/>
                </a:lnTo>
                <a:lnTo>
                  <a:pt x="537210" y="345948"/>
                </a:lnTo>
                <a:lnTo>
                  <a:pt x="537210" y="461772"/>
                </a:lnTo>
                <a:lnTo>
                  <a:pt x="537972" y="461009"/>
                </a:lnTo>
                <a:lnTo>
                  <a:pt x="537972" y="448818"/>
                </a:lnTo>
                <a:lnTo>
                  <a:pt x="541020" y="445770"/>
                </a:lnTo>
                <a:close/>
              </a:path>
              <a:path w="768350" h="462279">
                <a:moveTo>
                  <a:pt x="545592" y="20574"/>
                </a:moveTo>
                <a:lnTo>
                  <a:pt x="545592" y="9906"/>
                </a:lnTo>
                <a:lnTo>
                  <a:pt x="537972" y="12954"/>
                </a:lnTo>
                <a:lnTo>
                  <a:pt x="545592" y="20574"/>
                </a:lnTo>
                <a:close/>
              </a:path>
              <a:path w="768350" h="462279">
                <a:moveTo>
                  <a:pt x="545592" y="124968"/>
                </a:moveTo>
                <a:lnTo>
                  <a:pt x="545592" y="20574"/>
                </a:lnTo>
                <a:lnTo>
                  <a:pt x="537972" y="12954"/>
                </a:lnTo>
                <a:lnTo>
                  <a:pt x="537972" y="116586"/>
                </a:lnTo>
                <a:lnTo>
                  <a:pt x="541020" y="116586"/>
                </a:lnTo>
                <a:lnTo>
                  <a:pt x="541020" y="124968"/>
                </a:lnTo>
                <a:lnTo>
                  <a:pt x="545592" y="124968"/>
                </a:lnTo>
                <a:close/>
              </a:path>
              <a:path w="768350" h="462279">
                <a:moveTo>
                  <a:pt x="758952" y="240030"/>
                </a:moveTo>
                <a:lnTo>
                  <a:pt x="758952" y="233934"/>
                </a:lnTo>
                <a:lnTo>
                  <a:pt x="755904" y="230886"/>
                </a:lnTo>
                <a:lnTo>
                  <a:pt x="537972" y="448818"/>
                </a:lnTo>
                <a:lnTo>
                  <a:pt x="545592" y="451866"/>
                </a:lnTo>
                <a:lnTo>
                  <a:pt x="545592" y="453390"/>
                </a:lnTo>
                <a:lnTo>
                  <a:pt x="758952" y="240030"/>
                </a:lnTo>
                <a:close/>
              </a:path>
              <a:path w="768350" h="462279">
                <a:moveTo>
                  <a:pt x="545592" y="453390"/>
                </a:moveTo>
                <a:lnTo>
                  <a:pt x="545592" y="451866"/>
                </a:lnTo>
                <a:lnTo>
                  <a:pt x="537972" y="448818"/>
                </a:lnTo>
                <a:lnTo>
                  <a:pt x="537972" y="461009"/>
                </a:lnTo>
                <a:lnTo>
                  <a:pt x="545592" y="453390"/>
                </a:lnTo>
                <a:close/>
              </a:path>
              <a:path w="768350" h="462279">
                <a:moveTo>
                  <a:pt x="758952" y="233934"/>
                </a:moveTo>
                <a:lnTo>
                  <a:pt x="758952" y="227838"/>
                </a:lnTo>
                <a:lnTo>
                  <a:pt x="755904" y="230886"/>
                </a:lnTo>
                <a:lnTo>
                  <a:pt x="758952" y="23393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 txBox="1"/>
          <p:nvPr/>
        </p:nvSpPr>
        <p:spPr>
          <a:xfrm>
            <a:off x="674758" y="3308096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形状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2586615" y="2876803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大小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1" name="object 19"/>
          <p:cNvSpPr txBox="1"/>
          <p:nvPr/>
        </p:nvSpPr>
        <p:spPr>
          <a:xfrm>
            <a:off x="4581531" y="2091944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颜色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2599569" y="3830828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香蕉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4541145" y="2883661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西瓜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object 22"/>
          <p:cNvSpPr txBox="1"/>
          <p:nvPr/>
        </p:nvSpPr>
        <p:spPr>
          <a:xfrm>
            <a:off x="4541145" y="3625088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樱桃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5" name="object 23"/>
          <p:cNvSpPr/>
          <p:nvPr/>
        </p:nvSpPr>
        <p:spPr>
          <a:xfrm>
            <a:off x="244741" y="1558289"/>
            <a:ext cx="7178802" cy="2759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 txBox="1"/>
          <p:nvPr/>
        </p:nvSpPr>
        <p:spPr>
          <a:xfrm>
            <a:off x="6549777" y="1724660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苹果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6549777" y="2469133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橘子</a:t>
            </a:r>
            <a:endParaRPr sz="17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6734047" y="2915411"/>
            <a:ext cx="2336800" cy="1009650"/>
          </a:xfrm>
          <a:custGeom>
            <a:avLst/>
            <a:gdLst/>
            <a:ahLst/>
            <a:cxnLst/>
            <a:rect l="l" t="t" r="r" b="b"/>
            <a:pathLst>
              <a:path w="2336800" h="1009650">
                <a:moveTo>
                  <a:pt x="389382" y="1009650"/>
                </a:moveTo>
                <a:lnTo>
                  <a:pt x="389382" y="323850"/>
                </a:lnTo>
                <a:lnTo>
                  <a:pt x="114300" y="323850"/>
                </a:lnTo>
                <a:lnTo>
                  <a:pt x="69758" y="332815"/>
                </a:lnTo>
                <a:lnTo>
                  <a:pt x="33432" y="357282"/>
                </a:lnTo>
                <a:lnTo>
                  <a:pt x="8965" y="393608"/>
                </a:lnTo>
                <a:lnTo>
                  <a:pt x="0" y="438150"/>
                </a:lnTo>
                <a:lnTo>
                  <a:pt x="0" y="895350"/>
                </a:lnTo>
                <a:lnTo>
                  <a:pt x="8965" y="939891"/>
                </a:lnTo>
                <a:lnTo>
                  <a:pt x="33432" y="976217"/>
                </a:lnTo>
                <a:lnTo>
                  <a:pt x="69758" y="1000684"/>
                </a:lnTo>
                <a:lnTo>
                  <a:pt x="114300" y="1009650"/>
                </a:lnTo>
                <a:lnTo>
                  <a:pt x="389382" y="1009650"/>
                </a:lnTo>
                <a:close/>
              </a:path>
              <a:path w="2336800" h="1009650">
                <a:moveTo>
                  <a:pt x="2336292" y="895349"/>
                </a:moveTo>
                <a:lnTo>
                  <a:pt x="2336292" y="438149"/>
                </a:lnTo>
                <a:lnTo>
                  <a:pt x="2327326" y="393608"/>
                </a:lnTo>
                <a:lnTo>
                  <a:pt x="2302859" y="357282"/>
                </a:lnTo>
                <a:lnTo>
                  <a:pt x="2266533" y="332815"/>
                </a:lnTo>
                <a:lnTo>
                  <a:pt x="2221992" y="323849"/>
                </a:lnTo>
                <a:lnTo>
                  <a:pt x="973836" y="323849"/>
                </a:lnTo>
                <a:lnTo>
                  <a:pt x="32003" y="0"/>
                </a:lnTo>
                <a:lnTo>
                  <a:pt x="389382" y="323850"/>
                </a:lnTo>
                <a:lnTo>
                  <a:pt x="389382" y="1009650"/>
                </a:lnTo>
                <a:lnTo>
                  <a:pt x="2221992" y="1009649"/>
                </a:lnTo>
                <a:lnTo>
                  <a:pt x="2266533" y="1000684"/>
                </a:lnTo>
                <a:lnTo>
                  <a:pt x="2302859" y="976217"/>
                </a:lnTo>
                <a:lnTo>
                  <a:pt x="2327326" y="939891"/>
                </a:lnTo>
                <a:lnTo>
                  <a:pt x="2336292" y="895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6650875" y="2903220"/>
            <a:ext cx="2359660" cy="1033780"/>
          </a:xfrm>
          <a:custGeom>
            <a:avLst/>
            <a:gdLst/>
            <a:ahLst/>
            <a:cxnLst/>
            <a:rect l="l" t="t" r="r" b="b"/>
            <a:pathLst>
              <a:path w="2359659" h="1033779">
                <a:moveTo>
                  <a:pt x="400812" y="346709"/>
                </a:moveTo>
                <a:lnTo>
                  <a:pt x="400812" y="324611"/>
                </a:lnTo>
                <a:lnTo>
                  <a:pt x="393192" y="344423"/>
                </a:lnTo>
                <a:lnTo>
                  <a:pt x="371375" y="324611"/>
                </a:lnTo>
                <a:lnTo>
                  <a:pt x="125730" y="324611"/>
                </a:lnTo>
                <a:lnTo>
                  <a:pt x="78684" y="333839"/>
                </a:lnTo>
                <a:lnTo>
                  <a:pt x="39266" y="359511"/>
                </a:lnTo>
                <a:lnTo>
                  <a:pt x="11838" y="397642"/>
                </a:lnTo>
                <a:lnTo>
                  <a:pt x="761" y="444245"/>
                </a:lnTo>
                <a:lnTo>
                  <a:pt x="0" y="450341"/>
                </a:lnTo>
                <a:lnTo>
                  <a:pt x="0" y="907541"/>
                </a:lnTo>
                <a:lnTo>
                  <a:pt x="762" y="914399"/>
                </a:lnTo>
                <a:lnTo>
                  <a:pt x="762" y="921257"/>
                </a:lnTo>
                <a:lnTo>
                  <a:pt x="10251" y="956447"/>
                </a:lnTo>
                <a:lnTo>
                  <a:pt x="22860" y="977062"/>
                </a:lnTo>
                <a:lnTo>
                  <a:pt x="22860" y="444245"/>
                </a:lnTo>
                <a:lnTo>
                  <a:pt x="32711" y="405820"/>
                </a:lnTo>
                <a:lnTo>
                  <a:pt x="54816" y="375208"/>
                </a:lnTo>
                <a:lnTo>
                  <a:pt x="86660" y="354731"/>
                </a:lnTo>
                <a:lnTo>
                  <a:pt x="125730" y="346709"/>
                </a:lnTo>
                <a:lnTo>
                  <a:pt x="400812" y="346709"/>
                </a:lnTo>
                <a:close/>
              </a:path>
              <a:path w="2359659" h="1033779">
                <a:moveTo>
                  <a:pt x="2337054" y="977984"/>
                </a:moveTo>
                <a:lnTo>
                  <a:pt x="2337054" y="912875"/>
                </a:lnTo>
                <a:lnTo>
                  <a:pt x="2334768" y="928877"/>
                </a:lnTo>
                <a:lnTo>
                  <a:pt x="2331720" y="938783"/>
                </a:lnTo>
                <a:lnTo>
                  <a:pt x="2312670" y="973835"/>
                </a:lnTo>
                <a:lnTo>
                  <a:pt x="2282190" y="998219"/>
                </a:lnTo>
                <a:lnTo>
                  <a:pt x="2243328" y="1010411"/>
                </a:lnTo>
                <a:lnTo>
                  <a:pt x="115062" y="1010411"/>
                </a:lnTo>
                <a:lnTo>
                  <a:pt x="61441" y="988381"/>
                </a:lnTo>
                <a:lnTo>
                  <a:pt x="29353" y="944197"/>
                </a:lnTo>
                <a:lnTo>
                  <a:pt x="22860" y="917447"/>
                </a:lnTo>
                <a:lnTo>
                  <a:pt x="22860" y="977062"/>
                </a:lnTo>
                <a:lnTo>
                  <a:pt x="56076" y="1011881"/>
                </a:lnTo>
                <a:lnTo>
                  <a:pt x="101346" y="1030223"/>
                </a:lnTo>
                <a:lnTo>
                  <a:pt x="113538" y="1032509"/>
                </a:lnTo>
                <a:lnTo>
                  <a:pt x="119634" y="1032509"/>
                </a:lnTo>
                <a:lnTo>
                  <a:pt x="125730" y="1033271"/>
                </a:lnTo>
                <a:lnTo>
                  <a:pt x="2234184" y="1033271"/>
                </a:lnTo>
                <a:lnTo>
                  <a:pt x="2239518" y="1032605"/>
                </a:lnTo>
                <a:lnTo>
                  <a:pt x="2247138" y="1032509"/>
                </a:lnTo>
                <a:lnTo>
                  <a:pt x="2293620" y="1017269"/>
                </a:lnTo>
                <a:lnTo>
                  <a:pt x="2330958" y="986789"/>
                </a:lnTo>
                <a:lnTo>
                  <a:pt x="2337054" y="977984"/>
                </a:lnTo>
                <a:close/>
              </a:path>
              <a:path w="2359659" h="1033779">
                <a:moveTo>
                  <a:pt x="986099" y="324611"/>
                </a:moveTo>
                <a:lnTo>
                  <a:pt x="47243" y="1523"/>
                </a:lnTo>
                <a:lnTo>
                  <a:pt x="42671" y="0"/>
                </a:lnTo>
                <a:lnTo>
                  <a:pt x="36575" y="1523"/>
                </a:lnTo>
                <a:lnTo>
                  <a:pt x="34289" y="6095"/>
                </a:lnTo>
                <a:lnTo>
                  <a:pt x="31241" y="10667"/>
                </a:lnTo>
                <a:lnTo>
                  <a:pt x="32765" y="16763"/>
                </a:lnTo>
                <a:lnTo>
                  <a:pt x="36575" y="20573"/>
                </a:lnTo>
                <a:lnTo>
                  <a:pt x="40385" y="24033"/>
                </a:lnTo>
                <a:lnTo>
                  <a:pt x="40385" y="22859"/>
                </a:lnTo>
                <a:lnTo>
                  <a:pt x="51053" y="3809"/>
                </a:lnTo>
                <a:lnTo>
                  <a:pt x="91479" y="40442"/>
                </a:lnTo>
                <a:lnTo>
                  <a:pt x="981456" y="346709"/>
                </a:lnTo>
                <a:lnTo>
                  <a:pt x="985265" y="346709"/>
                </a:lnTo>
                <a:lnTo>
                  <a:pt x="985266" y="324611"/>
                </a:lnTo>
                <a:lnTo>
                  <a:pt x="986099" y="324611"/>
                </a:lnTo>
                <a:close/>
              </a:path>
              <a:path w="2359659" h="1033779">
                <a:moveTo>
                  <a:pt x="91479" y="40442"/>
                </a:moveTo>
                <a:lnTo>
                  <a:pt x="51053" y="3809"/>
                </a:lnTo>
                <a:lnTo>
                  <a:pt x="40385" y="22859"/>
                </a:lnTo>
                <a:lnTo>
                  <a:pt x="91479" y="40442"/>
                </a:lnTo>
                <a:close/>
              </a:path>
              <a:path w="2359659" h="1033779">
                <a:moveTo>
                  <a:pt x="413004" y="335279"/>
                </a:moveTo>
                <a:lnTo>
                  <a:pt x="411480" y="330707"/>
                </a:lnTo>
                <a:lnTo>
                  <a:pt x="408431" y="327659"/>
                </a:lnTo>
                <a:lnTo>
                  <a:pt x="91479" y="40442"/>
                </a:lnTo>
                <a:lnTo>
                  <a:pt x="40385" y="22859"/>
                </a:lnTo>
                <a:lnTo>
                  <a:pt x="40385" y="24033"/>
                </a:lnTo>
                <a:lnTo>
                  <a:pt x="371375" y="324611"/>
                </a:lnTo>
                <a:lnTo>
                  <a:pt x="400812" y="324611"/>
                </a:lnTo>
                <a:lnTo>
                  <a:pt x="400812" y="346709"/>
                </a:lnTo>
                <a:lnTo>
                  <a:pt x="405384" y="346709"/>
                </a:lnTo>
                <a:lnTo>
                  <a:pt x="409956" y="344423"/>
                </a:lnTo>
                <a:lnTo>
                  <a:pt x="413004" y="335279"/>
                </a:lnTo>
                <a:close/>
              </a:path>
              <a:path w="2359659" h="1033779">
                <a:moveTo>
                  <a:pt x="400812" y="324611"/>
                </a:moveTo>
                <a:lnTo>
                  <a:pt x="371375" y="324611"/>
                </a:lnTo>
                <a:lnTo>
                  <a:pt x="393192" y="344423"/>
                </a:lnTo>
                <a:lnTo>
                  <a:pt x="400812" y="324611"/>
                </a:lnTo>
                <a:close/>
              </a:path>
              <a:path w="2359659" h="1033779">
                <a:moveTo>
                  <a:pt x="988313" y="325373"/>
                </a:moveTo>
                <a:lnTo>
                  <a:pt x="986099" y="324611"/>
                </a:lnTo>
                <a:lnTo>
                  <a:pt x="985266" y="324611"/>
                </a:lnTo>
                <a:lnTo>
                  <a:pt x="988313" y="325373"/>
                </a:lnTo>
                <a:close/>
              </a:path>
              <a:path w="2359659" h="1033779">
                <a:moveTo>
                  <a:pt x="988313" y="346709"/>
                </a:moveTo>
                <a:lnTo>
                  <a:pt x="988313" y="325373"/>
                </a:lnTo>
                <a:lnTo>
                  <a:pt x="985266" y="324611"/>
                </a:lnTo>
                <a:lnTo>
                  <a:pt x="985265" y="346709"/>
                </a:lnTo>
                <a:lnTo>
                  <a:pt x="988313" y="346709"/>
                </a:lnTo>
                <a:close/>
              </a:path>
              <a:path w="2359659" h="1033779">
                <a:moveTo>
                  <a:pt x="2359152" y="913637"/>
                </a:moveTo>
                <a:lnTo>
                  <a:pt x="2359152" y="443483"/>
                </a:lnTo>
                <a:lnTo>
                  <a:pt x="2358390" y="436625"/>
                </a:lnTo>
                <a:lnTo>
                  <a:pt x="2331874" y="372390"/>
                </a:lnTo>
                <a:lnTo>
                  <a:pt x="2278799" y="332949"/>
                </a:lnTo>
                <a:lnTo>
                  <a:pt x="2240280" y="324696"/>
                </a:lnTo>
                <a:lnTo>
                  <a:pt x="986099" y="324611"/>
                </a:lnTo>
                <a:lnTo>
                  <a:pt x="988313" y="325373"/>
                </a:lnTo>
                <a:lnTo>
                  <a:pt x="988313" y="346709"/>
                </a:lnTo>
                <a:lnTo>
                  <a:pt x="2234184" y="346805"/>
                </a:lnTo>
                <a:lnTo>
                  <a:pt x="2239518" y="347471"/>
                </a:lnTo>
                <a:lnTo>
                  <a:pt x="2244852" y="347471"/>
                </a:lnTo>
                <a:lnTo>
                  <a:pt x="2299377" y="370627"/>
                </a:lnTo>
                <a:lnTo>
                  <a:pt x="2332482" y="419861"/>
                </a:lnTo>
                <a:lnTo>
                  <a:pt x="2336292" y="440435"/>
                </a:lnTo>
                <a:lnTo>
                  <a:pt x="2337054" y="445007"/>
                </a:lnTo>
                <a:lnTo>
                  <a:pt x="2337054" y="977984"/>
                </a:lnTo>
                <a:lnTo>
                  <a:pt x="2337816" y="976883"/>
                </a:lnTo>
                <a:lnTo>
                  <a:pt x="2343912" y="966977"/>
                </a:lnTo>
                <a:lnTo>
                  <a:pt x="2349246" y="955547"/>
                </a:lnTo>
                <a:lnTo>
                  <a:pt x="2353818" y="944117"/>
                </a:lnTo>
                <a:lnTo>
                  <a:pt x="2356866" y="931925"/>
                </a:lnTo>
                <a:lnTo>
                  <a:pt x="2359152" y="91363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 txBox="1"/>
          <p:nvPr/>
        </p:nvSpPr>
        <p:spPr>
          <a:xfrm>
            <a:off x="6835654" y="3315715"/>
            <a:ext cx="2029460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0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球形并且中等大小并且 </a:t>
            </a: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桔黄色，就是橘子。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1" name="object 29"/>
          <p:cNvSpPr txBox="1"/>
          <p:nvPr/>
        </p:nvSpPr>
        <p:spPr>
          <a:xfrm>
            <a:off x="1548771" y="2931657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球形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0"/>
          <p:cNvSpPr txBox="1"/>
          <p:nvPr/>
        </p:nvSpPr>
        <p:spPr>
          <a:xfrm>
            <a:off x="3494152" y="2374629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中等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1695829" y="3905490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条形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3622933" y="2780772"/>
            <a:ext cx="22606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大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3"/>
          <p:cNvSpPr txBox="1"/>
          <p:nvPr/>
        </p:nvSpPr>
        <p:spPr>
          <a:xfrm>
            <a:off x="3593213" y="3378944"/>
            <a:ext cx="22606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小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4"/>
          <p:cNvSpPr txBox="1"/>
          <p:nvPr/>
        </p:nvSpPr>
        <p:spPr>
          <a:xfrm>
            <a:off x="5574407" y="1756637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红色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5"/>
          <p:cNvSpPr txBox="1"/>
          <p:nvPr/>
        </p:nvSpPr>
        <p:spPr>
          <a:xfrm>
            <a:off x="5565268" y="2449300"/>
            <a:ext cx="4267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桔黄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193687" y="5654040"/>
            <a:ext cx="2358390" cy="1047115"/>
          </a:xfrm>
          <a:custGeom>
            <a:avLst/>
            <a:gdLst/>
            <a:ahLst/>
            <a:cxnLst/>
            <a:rect l="l" t="t" r="r" b="b"/>
            <a:pathLst>
              <a:path w="2358390" h="1047115">
                <a:moveTo>
                  <a:pt x="399512" y="199644"/>
                </a:moveTo>
                <a:lnTo>
                  <a:pt x="148590" y="199644"/>
                </a:lnTo>
                <a:lnTo>
                  <a:pt x="102701" y="207159"/>
                </a:lnTo>
                <a:lnTo>
                  <a:pt x="62972" y="226916"/>
                </a:lnTo>
                <a:lnTo>
                  <a:pt x="31329" y="257090"/>
                </a:lnTo>
                <a:lnTo>
                  <a:pt x="9696" y="295852"/>
                </a:lnTo>
                <a:lnTo>
                  <a:pt x="0" y="341376"/>
                </a:lnTo>
                <a:lnTo>
                  <a:pt x="0" y="906780"/>
                </a:lnTo>
                <a:lnTo>
                  <a:pt x="762" y="913638"/>
                </a:lnTo>
                <a:lnTo>
                  <a:pt x="11402" y="956045"/>
                </a:lnTo>
                <a:lnTo>
                  <a:pt x="22098" y="973738"/>
                </a:lnTo>
                <a:lnTo>
                  <a:pt x="22098" y="341376"/>
                </a:lnTo>
                <a:lnTo>
                  <a:pt x="34452" y="294418"/>
                </a:lnTo>
                <a:lnTo>
                  <a:pt x="61879" y="256455"/>
                </a:lnTo>
                <a:lnTo>
                  <a:pt x="101038" y="231235"/>
                </a:lnTo>
                <a:lnTo>
                  <a:pt x="148590" y="222504"/>
                </a:lnTo>
                <a:lnTo>
                  <a:pt x="397002" y="222504"/>
                </a:lnTo>
                <a:lnTo>
                  <a:pt x="397002" y="200406"/>
                </a:lnTo>
                <a:lnTo>
                  <a:pt x="399512" y="199644"/>
                </a:lnTo>
                <a:close/>
              </a:path>
              <a:path w="2358390" h="1047115">
                <a:moveTo>
                  <a:pt x="2336292" y="977391"/>
                </a:moveTo>
                <a:lnTo>
                  <a:pt x="2336292" y="905256"/>
                </a:lnTo>
                <a:lnTo>
                  <a:pt x="2335530" y="912113"/>
                </a:lnTo>
                <a:lnTo>
                  <a:pt x="2334006" y="924306"/>
                </a:lnTo>
                <a:lnTo>
                  <a:pt x="2314956" y="970026"/>
                </a:lnTo>
                <a:lnTo>
                  <a:pt x="2279904" y="1003554"/>
                </a:lnTo>
                <a:lnTo>
                  <a:pt x="2244228" y="1020308"/>
                </a:lnTo>
                <a:lnTo>
                  <a:pt x="140970" y="1024794"/>
                </a:lnTo>
                <a:lnTo>
                  <a:pt x="135636" y="1024128"/>
                </a:lnTo>
                <a:lnTo>
                  <a:pt x="128778" y="1023366"/>
                </a:lnTo>
                <a:lnTo>
                  <a:pt x="73987" y="1000547"/>
                </a:lnTo>
                <a:lnTo>
                  <a:pt x="31253" y="945641"/>
                </a:lnTo>
                <a:lnTo>
                  <a:pt x="22098" y="904494"/>
                </a:lnTo>
                <a:lnTo>
                  <a:pt x="22098" y="973738"/>
                </a:lnTo>
                <a:lnTo>
                  <a:pt x="33466" y="992543"/>
                </a:lnTo>
                <a:lnTo>
                  <a:pt x="65086" y="1021401"/>
                </a:lnTo>
                <a:lnTo>
                  <a:pt x="104394" y="1040892"/>
                </a:lnTo>
                <a:lnTo>
                  <a:pt x="112014" y="1042416"/>
                </a:lnTo>
                <a:lnTo>
                  <a:pt x="118872" y="1043940"/>
                </a:lnTo>
                <a:lnTo>
                  <a:pt x="126492" y="1045464"/>
                </a:lnTo>
                <a:lnTo>
                  <a:pt x="134112" y="1046226"/>
                </a:lnTo>
                <a:lnTo>
                  <a:pt x="140970" y="1046988"/>
                </a:lnTo>
                <a:lnTo>
                  <a:pt x="2218182" y="1046988"/>
                </a:lnTo>
                <a:lnTo>
                  <a:pt x="2257872" y="1039244"/>
                </a:lnTo>
                <a:lnTo>
                  <a:pt x="2293620" y="1021842"/>
                </a:lnTo>
                <a:lnTo>
                  <a:pt x="2324862" y="992886"/>
                </a:lnTo>
                <a:lnTo>
                  <a:pt x="2334006" y="981456"/>
                </a:lnTo>
                <a:lnTo>
                  <a:pt x="2336292" y="977391"/>
                </a:lnTo>
                <a:close/>
              </a:path>
              <a:path w="2358390" h="1047115">
                <a:moveTo>
                  <a:pt x="400812" y="199644"/>
                </a:moveTo>
                <a:lnTo>
                  <a:pt x="399512" y="199644"/>
                </a:lnTo>
                <a:lnTo>
                  <a:pt x="397002" y="200406"/>
                </a:lnTo>
                <a:lnTo>
                  <a:pt x="400812" y="199644"/>
                </a:lnTo>
                <a:close/>
              </a:path>
              <a:path w="2358390" h="1047115">
                <a:moveTo>
                  <a:pt x="400812" y="222504"/>
                </a:moveTo>
                <a:lnTo>
                  <a:pt x="400812" y="199644"/>
                </a:lnTo>
                <a:lnTo>
                  <a:pt x="397002" y="200406"/>
                </a:lnTo>
                <a:lnTo>
                  <a:pt x="397002" y="222504"/>
                </a:lnTo>
                <a:lnTo>
                  <a:pt x="400812" y="222504"/>
                </a:lnTo>
                <a:close/>
              </a:path>
              <a:path w="2358390" h="1047115">
                <a:moveTo>
                  <a:pt x="1067562" y="11430"/>
                </a:moveTo>
                <a:lnTo>
                  <a:pt x="1066038" y="7620"/>
                </a:lnTo>
                <a:lnTo>
                  <a:pt x="1063752" y="4572"/>
                </a:lnTo>
                <a:lnTo>
                  <a:pt x="1060704" y="1524"/>
                </a:lnTo>
                <a:lnTo>
                  <a:pt x="1056132" y="0"/>
                </a:lnTo>
                <a:lnTo>
                  <a:pt x="1052322" y="1524"/>
                </a:lnTo>
                <a:lnTo>
                  <a:pt x="399512" y="199644"/>
                </a:lnTo>
                <a:lnTo>
                  <a:pt x="400812" y="199644"/>
                </a:lnTo>
                <a:lnTo>
                  <a:pt x="400812" y="222504"/>
                </a:lnTo>
                <a:lnTo>
                  <a:pt x="401574" y="222504"/>
                </a:lnTo>
                <a:lnTo>
                  <a:pt x="403098" y="221742"/>
                </a:lnTo>
                <a:lnTo>
                  <a:pt x="403860" y="221742"/>
                </a:lnTo>
                <a:lnTo>
                  <a:pt x="1037251" y="29291"/>
                </a:lnTo>
                <a:lnTo>
                  <a:pt x="1044702" y="8382"/>
                </a:lnTo>
                <a:lnTo>
                  <a:pt x="1058418" y="22860"/>
                </a:lnTo>
                <a:lnTo>
                  <a:pt x="1058418" y="37387"/>
                </a:lnTo>
                <a:lnTo>
                  <a:pt x="1066038" y="16002"/>
                </a:lnTo>
                <a:lnTo>
                  <a:pt x="1067562" y="11430"/>
                </a:lnTo>
                <a:close/>
              </a:path>
              <a:path w="2358390" h="1047115">
                <a:moveTo>
                  <a:pt x="1058418" y="37387"/>
                </a:moveTo>
                <a:lnTo>
                  <a:pt x="1058418" y="22860"/>
                </a:lnTo>
                <a:lnTo>
                  <a:pt x="1037251" y="29291"/>
                </a:lnTo>
                <a:lnTo>
                  <a:pt x="973836" y="207264"/>
                </a:lnTo>
                <a:lnTo>
                  <a:pt x="973074" y="210312"/>
                </a:lnTo>
                <a:lnTo>
                  <a:pt x="973836" y="214122"/>
                </a:lnTo>
                <a:lnTo>
                  <a:pt x="975360" y="217170"/>
                </a:lnTo>
                <a:lnTo>
                  <a:pt x="977646" y="220218"/>
                </a:lnTo>
                <a:lnTo>
                  <a:pt x="980694" y="222504"/>
                </a:lnTo>
                <a:lnTo>
                  <a:pt x="984504" y="222504"/>
                </a:lnTo>
                <a:lnTo>
                  <a:pt x="984504" y="199644"/>
                </a:lnTo>
                <a:lnTo>
                  <a:pt x="1000602" y="199644"/>
                </a:lnTo>
                <a:lnTo>
                  <a:pt x="1058418" y="37387"/>
                </a:lnTo>
                <a:close/>
              </a:path>
              <a:path w="2358390" h="1047115">
                <a:moveTo>
                  <a:pt x="1000602" y="199644"/>
                </a:moveTo>
                <a:lnTo>
                  <a:pt x="984504" y="199644"/>
                </a:lnTo>
                <a:lnTo>
                  <a:pt x="995172" y="214884"/>
                </a:lnTo>
                <a:lnTo>
                  <a:pt x="1000602" y="199644"/>
                </a:lnTo>
                <a:close/>
              </a:path>
              <a:path w="2358390" h="1047115">
                <a:moveTo>
                  <a:pt x="2358390" y="906018"/>
                </a:moveTo>
                <a:lnTo>
                  <a:pt x="2358390" y="340614"/>
                </a:lnTo>
                <a:lnTo>
                  <a:pt x="2356866" y="325374"/>
                </a:lnTo>
                <a:lnTo>
                  <a:pt x="2355342" y="318516"/>
                </a:lnTo>
                <a:lnTo>
                  <a:pt x="2353818" y="310896"/>
                </a:lnTo>
                <a:lnTo>
                  <a:pt x="2330045" y="260542"/>
                </a:lnTo>
                <a:lnTo>
                  <a:pt x="2301116" y="230943"/>
                </a:lnTo>
                <a:lnTo>
                  <a:pt x="2265199" y="210269"/>
                </a:lnTo>
                <a:lnTo>
                  <a:pt x="2225040" y="200406"/>
                </a:lnTo>
                <a:lnTo>
                  <a:pt x="2216658" y="200329"/>
                </a:lnTo>
                <a:lnTo>
                  <a:pt x="2209800" y="199644"/>
                </a:lnTo>
                <a:lnTo>
                  <a:pt x="1000602" y="199644"/>
                </a:lnTo>
                <a:lnTo>
                  <a:pt x="995172" y="214884"/>
                </a:lnTo>
                <a:lnTo>
                  <a:pt x="984504" y="199644"/>
                </a:lnTo>
                <a:lnTo>
                  <a:pt x="984504" y="222504"/>
                </a:lnTo>
                <a:lnTo>
                  <a:pt x="2223516" y="222504"/>
                </a:lnTo>
                <a:lnTo>
                  <a:pt x="2259524" y="232286"/>
                </a:lnTo>
                <a:lnTo>
                  <a:pt x="2314380" y="277196"/>
                </a:lnTo>
                <a:lnTo>
                  <a:pt x="2334006" y="323088"/>
                </a:lnTo>
                <a:lnTo>
                  <a:pt x="2334768" y="329946"/>
                </a:lnTo>
                <a:lnTo>
                  <a:pt x="2336292" y="342138"/>
                </a:lnTo>
                <a:lnTo>
                  <a:pt x="2336292" y="977391"/>
                </a:lnTo>
                <a:lnTo>
                  <a:pt x="2340864" y="969263"/>
                </a:lnTo>
                <a:lnTo>
                  <a:pt x="2346307" y="957755"/>
                </a:lnTo>
                <a:lnTo>
                  <a:pt x="2351046" y="945946"/>
                </a:lnTo>
                <a:lnTo>
                  <a:pt x="2354694" y="933795"/>
                </a:lnTo>
                <a:lnTo>
                  <a:pt x="2356866" y="921257"/>
                </a:lnTo>
                <a:lnTo>
                  <a:pt x="2358390" y="906018"/>
                </a:lnTo>
                <a:close/>
              </a:path>
              <a:path w="2358390" h="1047115">
                <a:moveTo>
                  <a:pt x="1058418" y="22860"/>
                </a:moveTo>
                <a:lnTo>
                  <a:pt x="1044702" y="8382"/>
                </a:lnTo>
                <a:lnTo>
                  <a:pt x="1037251" y="29291"/>
                </a:lnTo>
                <a:lnTo>
                  <a:pt x="1058418" y="2286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 txBox="1"/>
          <p:nvPr/>
        </p:nvSpPr>
        <p:spPr>
          <a:xfrm>
            <a:off x="357765" y="6010909"/>
            <a:ext cx="2029460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4375" marR="5080" indent="-702310">
              <a:lnSpc>
                <a:spcPct val="102000"/>
              </a:lnSpc>
              <a:spcBef>
                <a:spcPts val="90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许多人工判断的经验条 </a:t>
            </a: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目数据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0" name="object 38"/>
          <p:cNvSpPr/>
          <p:nvPr/>
        </p:nvSpPr>
        <p:spPr>
          <a:xfrm>
            <a:off x="3104527" y="5503926"/>
            <a:ext cx="2359660" cy="1010919"/>
          </a:xfrm>
          <a:custGeom>
            <a:avLst/>
            <a:gdLst/>
            <a:ahLst/>
            <a:cxnLst/>
            <a:rect l="l" t="t" r="r" b="b"/>
            <a:pathLst>
              <a:path w="2359660" h="1010920">
                <a:moveTo>
                  <a:pt x="396634" y="377189"/>
                </a:moveTo>
                <a:lnTo>
                  <a:pt x="112776" y="377189"/>
                </a:lnTo>
                <a:lnTo>
                  <a:pt x="71885" y="384987"/>
                </a:lnTo>
                <a:lnTo>
                  <a:pt x="37214" y="406798"/>
                </a:lnTo>
                <a:lnTo>
                  <a:pt x="12320" y="439331"/>
                </a:lnTo>
                <a:lnTo>
                  <a:pt x="761" y="479297"/>
                </a:lnTo>
                <a:lnTo>
                  <a:pt x="0" y="489965"/>
                </a:lnTo>
                <a:lnTo>
                  <a:pt x="0" y="898397"/>
                </a:lnTo>
                <a:lnTo>
                  <a:pt x="762" y="909827"/>
                </a:lnTo>
                <a:lnTo>
                  <a:pt x="3048" y="921257"/>
                </a:lnTo>
                <a:lnTo>
                  <a:pt x="12639" y="949591"/>
                </a:lnTo>
                <a:lnTo>
                  <a:pt x="22860" y="964182"/>
                </a:lnTo>
                <a:lnTo>
                  <a:pt x="22860" y="480059"/>
                </a:lnTo>
                <a:lnTo>
                  <a:pt x="32864" y="447844"/>
                </a:lnTo>
                <a:lnTo>
                  <a:pt x="53082" y="422300"/>
                </a:lnTo>
                <a:lnTo>
                  <a:pt x="81049" y="405443"/>
                </a:lnTo>
                <a:lnTo>
                  <a:pt x="114300" y="399287"/>
                </a:lnTo>
                <a:lnTo>
                  <a:pt x="393192" y="399287"/>
                </a:lnTo>
                <a:lnTo>
                  <a:pt x="393192" y="380237"/>
                </a:lnTo>
                <a:lnTo>
                  <a:pt x="396634" y="377189"/>
                </a:lnTo>
                <a:close/>
              </a:path>
              <a:path w="2359660" h="1010920">
                <a:moveTo>
                  <a:pt x="2337054" y="964607"/>
                </a:moveTo>
                <a:lnTo>
                  <a:pt x="2337054" y="897635"/>
                </a:lnTo>
                <a:lnTo>
                  <a:pt x="2336292" y="907541"/>
                </a:lnTo>
                <a:lnTo>
                  <a:pt x="2334768" y="916685"/>
                </a:lnTo>
                <a:lnTo>
                  <a:pt x="2315718" y="955547"/>
                </a:lnTo>
                <a:lnTo>
                  <a:pt x="2280666" y="981455"/>
                </a:lnTo>
                <a:lnTo>
                  <a:pt x="103632" y="988313"/>
                </a:lnTo>
                <a:lnTo>
                  <a:pt x="94488" y="986789"/>
                </a:lnTo>
                <a:lnTo>
                  <a:pt x="58716" y="970442"/>
                </a:lnTo>
                <a:lnTo>
                  <a:pt x="31275" y="936027"/>
                </a:lnTo>
                <a:lnTo>
                  <a:pt x="22860" y="906779"/>
                </a:lnTo>
                <a:lnTo>
                  <a:pt x="22860" y="964182"/>
                </a:lnTo>
                <a:lnTo>
                  <a:pt x="52823" y="993315"/>
                </a:lnTo>
                <a:lnTo>
                  <a:pt x="91440" y="1008887"/>
                </a:lnTo>
                <a:lnTo>
                  <a:pt x="102108" y="1010411"/>
                </a:lnTo>
                <a:lnTo>
                  <a:pt x="2258568" y="1010411"/>
                </a:lnTo>
                <a:lnTo>
                  <a:pt x="2300478" y="996695"/>
                </a:lnTo>
                <a:lnTo>
                  <a:pt x="2326386" y="977645"/>
                </a:lnTo>
                <a:lnTo>
                  <a:pt x="2337054" y="964607"/>
                </a:lnTo>
                <a:close/>
              </a:path>
              <a:path w="2359660" h="1010920">
                <a:moveTo>
                  <a:pt x="400812" y="377189"/>
                </a:moveTo>
                <a:lnTo>
                  <a:pt x="396634" y="377189"/>
                </a:lnTo>
                <a:lnTo>
                  <a:pt x="393192" y="380237"/>
                </a:lnTo>
                <a:lnTo>
                  <a:pt x="400812" y="377189"/>
                </a:lnTo>
                <a:close/>
              </a:path>
              <a:path w="2359660" h="1010920">
                <a:moveTo>
                  <a:pt x="400812" y="399287"/>
                </a:moveTo>
                <a:lnTo>
                  <a:pt x="400812" y="377189"/>
                </a:lnTo>
                <a:lnTo>
                  <a:pt x="393192" y="380237"/>
                </a:lnTo>
                <a:lnTo>
                  <a:pt x="393192" y="399287"/>
                </a:lnTo>
                <a:lnTo>
                  <a:pt x="400812" y="399287"/>
                </a:lnTo>
                <a:close/>
              </a:path>
              <a:path w="2359660" h="1010920">
                <a:moveTo>
                  <a:pt x="992290" y="377189"/>
                </a:moveTo>
                <a:lnTo>
                  <a:pt x="836676" y="6857"/>
                </a:lnTo>
                <a:lnTo>
                  <a:pt x="835152" y="3809"/>
                </a:lnTo>
                <a:lnTo>
                  <a:pt x="832866" y="1523"/>
                </a:lnTo>
                <a:lnTo>
                  <a:pt x="829056" y="761"/>
                </a:lnTo>
                <a:lnTo>
                  <a:pt x="826008" y="0"/>
                </a:lnTo>
                <a:lnTo>
                  <a:pt x="822197" y="761"/>
                </a:lnTo>
                <a:lnTo>
                  <a:pt x="819150" y="3047"/>
                </a:lnTo>
                <a:lnTo>
                  <a:pt x="396634" y="377189"/>
                </a:lnTo>
                <a:lnTo>
                  <a:pt x="400812" y="377189"/>
                </a:lnTo>
                <a:lnTo>
                  <a:pt x="400812" y="399287"/>
                </a:lnTo>
                <a:lnTo>
                  <a:pt x="403860" y="399287"/>
                </a:lnTo>
                <a:lnTo>
                  <a:pt x="406146" y="398525"/>
                </a:lnTo>
                <a:lnTo>
                  <a:pt x="408431" y="397001"/>
                </a:lnTo>
                <a:lnTo>
                  <a:pt x="816102" y="36006"/>
                </a:lnTo>
                <a:lnTo>
                  <a:pt x="816102" y="16001"/>
                </a:lnTo>
                <a:lnTo>
                  <a:pt x="834390" y="19811"/>
                </a:lnTo>
                <a:lnTo>
                  <a:pt x="834390" y="59435"/>
                </a:lnTo>
                <a:lnTo>
                  <a:pt x="974597" y="392429"/>
                </a:lnTo>
                <a:lnTo>
                  <a:pt x="976884" y="397001"/>
                </a:lnTo>
                <a:lnTo>
                  <a:pt x="980694" y="399287"/>
                </a:lnTo>
                <a:lnTo>
                  <a:pt x="985265" y="399287"/>
                </a:lnTo>
                <a:lnTo>
                  <a:pt x="985266" y="377189"/>
                </a:lnTo>
                <a:lnTo>
                  <a:pt x="992290" y="377189"/>
                </a:lnTo>
                <a:close/>
              </a:path>
              <a:path w="2359660" h="1010920">
                <a:moveTo>
                  <a:pt x="834390" y="19811"/>
                </a:moveTo>
                <a:lnTo>
                  <a:pt x="816102" y="16001"/>
                </a:lnTo>
                <a:lnTo>
                  <a:pt x="822237" y="30573"/>
                </a:lnTo>
                <a:lnTo>
                  <a:pt x="834390" y="19811"/>
                </a:lnTo>
                <a:close/>
              </a:path>
              <a:path w="2359660" h="1010920">
                <a:moveTo>
                  <a:pt x="822237" y="30573"/>
                </a:moveTo>
                <a:lnTo>
                  <a:pt x="816102" y="16001"/>
                </a:lnTo>
                <a:lnTo>
                  <a:pt x="816102" y="36006"/>
                </a:lnTo>
                <a:lnTo>
                  <a:pt x="822237" y="30573"/>
                </a:lnTo>
                <a:close/>
              </a:path>
              <a:path w="2359660" h="1010920">
                <a:moveTo>
                  <a:pt x="834390" y="59435"/>
                </a:moveTo>
                <a:lnTo>
                  <a:pt x="834390" y="19811"/>
                </a:lnTo>
                <a:lnTo>
                  <a:pt x="822237" y="30573"/>
                </a:lnTo>
                <a:lnTo>
                  <a:pt x="834390" y="59435"/>
                </a:lnTo>
                <a:close/>
              </a:path>
              <a:path w="2359660" h="1010920">
                <a:moveTo>
                  <a:pt x="995172" y="384047"/>
                </a:moveTo>
                <a:lnTo>
                  <a:pt x="992290" y="377189"/>
                </a:lnTo>
                <a:lnTo>
                  <a:pt x="985266" y="377189"/>
                </a:lnTo>
                <a:lnTo>
                  <a:pt x="995172" y="384047"/>
                </a:lnTo>
                <a:close/>
              </a:path>
              <a:path w="2359660" h="1010920">
                <a:moveTo>
                  <a:pt x="995171" y="399287"/>
                </a:moveTo>
                <a:lnTo>
                  <a:pt x="995172" y="384047"/>
                </a:lnTo>
                <a:lnTo>
                  <a:pt x="985266" y="377189"/>
                </a:lnTo>
                <a:lnTo>
                  <a:pt x="985265" y="399287"/>
                </a:lnTo>
                <a:lnTo>
                  <a:pt x="995171" y="399287"/>
                </a:lnTo>
                <a:close/>
              </a:path>
              <a:path w="2359660" h="1010920">
                <a:moveTo>
                  <a:pt x="2359152" y="897635"/>
                </a:moveTo>
                <a:lnTo>
                  <a:pt x="2359152" y="489965"/>
                </a:lnTo>
                <a:lnTo>
                  <a:pt x="2358390" y="478535"/>
                </a:lnTo>
                <a:lnTo>
                  <a:pt x="2336292" y="422175"/>
                </a:lnTo>
                <a:lnTo>
                  <a:pt x="2294281" y="388271"/>
                </a:lnTo>
                <a:lnTo>
                  <a:pt x="2257044" y="377951"/>
                </a:lnTo>
                <a:lnTo>
                  <a:pt x="2246376" y="377189"/>
                </a:lnTo>
                <a:lnTo>
                  <a:pt x="992290" y="377189"/>
                </a:lnTo>
                <a:lnTo>
                  <a:pt x="995172" y="384047"/>
                </a:lnTo>
                <a:lnTo>
                  <a:pt x="995171" y="399287"/>
                </a:lnTo>
                <a:lnTo>
                  <a:pt x="2246376" y="399287"/>
                </a:lnTo>
                <a:lnTo>
                  <a:pt x="2287436" y="409406"/>
                </a:lnTo>
                <a:lnTo>
                  <a:pt x="2323180" y="442245"/>
                </a:lnTo>
                <a:lnTo>
                  <a:pt x="2337054" y="490727"/>
                </a:lnTo>
                <a:lnTo>
                  <a:pt x="2337054" y="964607"/>
                </a:lnTo>
                <a:lnTo>
                  <a:pt x="2340102" y="960881"/>
                </a:lnTo>
                <a:lnTo>
                  <a:pt x="2350770" y="941069"/>
                </a:lnTo>
                <a:lnTo>
                  <a:pt x="2353818" y="931163"/>
                </a:lnTo>
                <a:lnTo>
                  <a:pt x="2356866" y="919733"/>
                </a:lnTo>
                <a:lnTo>
                  <a:pt x="2358390" y="909065"/>
                </a:lnTo>
                <a:lnTo>
                  <a:pt x="2359152" y="89763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 txBox="1"/>
          <p:nvPr/>
        </p:nvSpPr>
        <p:spPr>
          <a:xfrm>
            <a:off x="3269367" y="6051294"/>
            <a:ext cx="202946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能够学习人的判断过程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6240919" y="5541264"/>
            <a:ext cx="2358390" cy="1011555"/>
          </a:xfrm>
          <a:custGeom>
            <a:avLst/>
            <a:gdLst/>
            <a:ahLst/>
            <a:cxnLst/>
            <a:rect l="l" t="t" r="r" b="b"/>
            <a:pathLst>
              <a:path w="2358390" h="1011554">
                <a:moveTo>
                  <a:pt x="396634" y="377189"/>
                </a:moveTo>
                <a:lnTo>
                  <a:pt x="112014" y="377189"/>
                </a:lnTo>
                <a:lnTo>
                  <a:pt x="71181" y="385518"/>
                </a:lnTo>
                <a:lnTo>
                  <a:pt x="36661" y="407079"/>
                </a:lnTo>
                <a:lnTo>
                  <a:pt x="12005" y="439222"/>
                </a:lnTo>
                <a:lnTo>
                  <a:pt x="761" y="479297"/>
                </a:lnTo>
                <a:lnTo>
                  <a:pt x="0" y="490727"/>
                </a:lnTo>
                <a:lnTo>
                  <a:pt x="0" y="898397"/>
                </a:lnTo>
                <a:lnTo>
                  <a:pt x="762" y="909827"/>
                </a:lnTo>
                <a:lnTo>
                  <a:pt x="2286" y="921257"/>
                </a:lnTo>
                <a:lnTo>
                  <a:pt x="12435" y="949611"/>
                </a:lnTo>
                <a:lnTo>
                  <a:pt x="22098" y="963476"/>
                </a:lnTo>
                <a:lnTo>
                  <a:pt x="22098" y="490727"/>
                </a:lnTo>
                <a:lnTo>
                  <a:pt x="22860" y="480821"/>
                </a:lnTo>
                <a:lnTo>
                  <a:pt x="32695" y="448522"/>
                </a:lnTo>
                <a:lnTo>
                  <a:pt x="52568" y="422705"/>
                </a:lnTo>
                <a:lnTo>
                  <a:pt x="80256" y="405753"/>
                </a:lnTo>
                <a:lnTo>
                  <a:pt x="113538" y="400049"/>
                </a:lnTo>
                <a:lnTo>
                  <a:pt x="393192" y="400049"/>
                </a:lnTo>
                <a:lnTo>
                  <a:pt x="393192" y="380237"/>
                </a:lnTo>
                <a:lnTo>
                  <a:pt x="396634" y="377189"/>
                </a:lnTo>
                <a:close/>
              </a:path>
              <a:path w="2358390" h="1011554">
                <a:moveTo>
                  <a:pt x="2336292" y="965072"/>
                </a:moveTo>
                <a:lnTo>
                  <a:pt x="2336292" y="897635"/>
                </a:lnTo>
                <a:lnTo>
                  <a:pt x="2334768" y="916685"/>
                </a:lnTo>
                <a:lnTo>
                  <a:pt x="2332482" y="925829"/>
                </a:lnTo>
                <a:lnTo>
                  <a:pt x="2309622" y="962405"/>
                </a:lnTo>
                <a:lnTo>
                  <a:pt x="2272284" y="984503"/>
                </a:lnTo>
                <a:lnTo>
                  <a:pt x="112014" y="989017"/>
                </a:lnTo>
                <a:lnTo>
                  <a:pt x="102870" y="988313"/>
                </a:lnTo>
                <a:lnTo>
                  <a:pt x="58051" y="970389"/>
                </a:lnTo>
                <a:lnTo>
                  <a:pt x="30702" y="936655"/>
                </a:lnTo>
                <a:lnTo>
                  <a:pt x="22098" y="897635"/>
                </a:lnTo>
                <a:lnTo>
                  <a:pt x="22098" y="963476"/>
                </a:lnTo>
                <a:lnTo>
                  <a:pt x="52522" y="993502"/>
                </a:lnTo>
                <a:lnTo>
                  <a:pt x="90678" y="1008887"/>
                </a:lnTo>
                <a:lnTo>
                  <a:pt x="2246376" y="1011173"/>
                </a:lnTo>
                <a:lnTo>
                  <a:pt x="2257806" y="1010411"/>
                </a:lnTo>
                <a:lnTo>
                  <a:pt x="2299716" y="997457"/>
                </a:lnTo>
                <a:lnTo>
                  <a:pt x="2333244" y="969263"/>
                </a:lnTo>
                <a:lnTo>
                  <a:pt x="2336292" y="965072"/>
                </a:lnTo>
                <a:close/>
              </a:path>
              <a:path w="2358390" h="1011554">
                <a:moveTo>
                  <a:pt x="400812" y="377189"/>
                </a:moveTo>
                <a:lnTo>
                  <a:pt x="396634" y="377189"/>
                </a:lnTo>
                <a:lnTo>
                  <a:pt x="393192" y="380237"/>
                </a:lnTo>
                <a:lnTo>
                  <a:pt x="400812" y="377189"/>
                </a:lnTo>
                <a:close/>
              </a:path>
              <a:path w="2358390" h="1011554">
                <a:moveTo>
                  <a:pt x="400812" y="400049"/>
                </a:moveTo>
                <a:lnTo>
                  <a:pt x="400812" y="377189"/>
                </a:lnTo>
                <a:lnTo>
                  <a:pt x="393192" y="380237"/>
                </a:lnTo>
                <a:lnTo>
                  <a:pt x="393192" y="400049"/>
                </a:lnTo>
                <a:lnTo>
                  <a:pt x="400812" y="400049"/>
                </a:lnTo>
                <a:close/>
              </a:path>
              <a:path w="2358390" h="1011554">
                <a:moveTo>
                  <a:pt x="992284" y="377189"/>
                </a:moveTo>
                <a:lnTo>
                  <a:pt x="836676" y="7619"/>
                </a:lnTo>
                <a:lnTo>
                  <a:pt x="835152" y="3809"/>
                </a:lnTo>
                <a:lnTo>
                  <a:pt x="832104" y="1523"/>
                </a:lnTo>
                <a:lnTo>
                  <a:pt x="828294" y="761"/>
                </a:lnTo>
                <a:lnTo>
                  <a:pt x="825246" y="0"/>
                </a:lnTo>
                <a:lnTo>
                  <a:pt x="821436" y="761"/>
                </a:lnTo>
                <a:lnTo>
                  <a:pt x="819150" y="3047"/>
                </a:lnTo>
                <a:lnTo>
                  <a:pt x="396634" y="377189"/>
                </a:lnTo>
                <a:lnTo>
                  <a:pt x="400812" y="377189"/>
                </a:lnTo>
                <a:lnTo>
                  <a:pt x="400812" y="400049"/>
                </a:lnTo>
                <a:lnTo>
                  <a:pt x="403098" y="400049"/>
                </a:lnTo>
                <a:lnTo>
                  <a:pt x="406146" y="398525"/>
                </a:lnTo>
                <a:lnTo>
                  <a:pt x="407670" y="397001"/>
                </a:lnTo>
                <a:lnTo>
                  <a:pt x="816102" y="35331"/>
                </a:lnTo>
                <a:lnTo>
                  <a:pt x="816102" y="16001"/>
                </a:lnTo>
                <a:lnTo>
                  <a:pt x="833628" y="19811"/>
                </a:lnTo>
                <a:lnTo>
                  <a:pt x="833628" y="57710"/>
                </a:lnTo>
                <a:lnTo>
                  <a:pt x="974597" y="393191"/>
                </a:lnTo>
                <a:lnTo>
                  <a:pt x="976122" y="397001"/>
                </a:lnTo>
                <a:lnTo>
                  <a:pt x="979932" y="400049"/>
                </a:lnTo>
                <a:lnTo>
                  <a:pt x="984504" y="400049"/>
                </a:lnTo>
                <a:lnTo>
                  <a:pt x="984504" y="377189"/>
                </a:lnTo>
                <a:lnTo>
                  <a:pt x="992284" y="377189"/>
                </a:lnTo>
                <a:close/>
              </a:path>
              <a:path w="2358390" h="1011554">
                <a:moveTo>
                  <a:pt x="833628" y="19811"/>
                </a:moveTo>
                <a:lnTo>
                  <a:pt x="816102" y="16001"/>
                </a:lnTo>
                <a:lnTo>
                  <a:pt x="822021" y="30089"/>
                </a:lnTo>
                <a:lnTo>
                  <a:pt x="833628" y="19811"/>
                </a:lnTo>
                <a:close/>
              </a:path>
              <a:path w="2358390" h="1011554">
                <a:moveTo>
                  <a:pt x="822021" y="30089"/>
                </a:moveTo>
                <a:lnTo>
                  <a:pt x="816102" y="16001"/>
                </a:lnTo>
                <a:lnTo>
                  <a:pt x="816102" y="35331"/>
                </a:lnTo>
                <a:lnTo>
                  <a:pt x="822021" y="30089"/>
                </a:lnTo>
                <a:close/>
              </a:path>
              <a:path w="2358390" h="1011554">
                <a:moveTo>
                  <a:pt x="833628" y="57710"/>
                </a:moveTo>
                <a:lnTo>
                  <a:pt x="833628" y="19811"/>
                </a:lnTo>
                <a:lnTo>
                  <a:pt x="822021" y="30089"/>
                </a:lnTo>
                <a:lnTo>
                  <a:pt x="833628" y="57710"/>
                </a:lnTo>
                <a:close/>
              </a:path>
              <a:path w="2358390" h="1011554">
                <a:moveTo>
                  <a:pt x="995172" y="384047"/>
                </a:moveTo>
                <a:lnTo>
                  <a:pt x="992284" y="377189"/>
                </a:lnTo>
                <a:lnTo>
                  <a:pt x="984504" y="377189"/>
                </a:lnTo>
                <a:lnTo>
                  <a:pt x="995172" y="384047"/>
                </a:lnTo>
                <a:close/>
              </a:path>
              <a:path w="2358390" h="1011554">
                <a:moveTo>
                  <a:pt x="995172" y="400049"/>
                </a:moveTo>
                <a:lnTo>
                  <a:pt x="995172" y="384047"/>
                </a:lnTo>
                <a:lnTo>
                  <a:pt x="984504" y="377189"/>
                </a:lnTo>
                <a:lnTo>
                  <a:pt x="984504" y="400049"/>
                </a:lnTo>
                <a:lnTo>
                  <a:pt x="995172" y="400049"/>
                </a:lnTo>
                <a:close/>
              </a:path>
              <a:path w="2358390" h="1011554">
                <a:moveTo>
                  <a:pt x="2358390" y="909065"/>
                </a:moveTo>
                <a:lnTo>
                  <a:pt x="2358390" y="489965"/>
                </a:lnTo>
                <a:lnTo>
                  <a:pt x="2357628" y="478535"/>
                </a:lnTo>
                <a:lnTo>
                  <a:pt x="2335768" y="422074"/>
                </a:lnTo>
                <a:lnTo>
                  <a:pt x="2293526" y="388269"/>
                </a:lnTo>
                <a:lnTo>
                  <a:pt x="2256282" y="377951"/>
                </a:lnTo>
                <a:lnTo>
                  <a:pt x="992284" y="377189"/>
                </a:lnTo>
                <a:lnTo>
                  <a:pt x="995172" y="384047"/>
                </a:lnTo>
                <a:lnTo>
                  <a:pt x="995172" y="400049"/>
                </a:lnTo>
                <a:lnTo>
                  <a:pt x="2255520" y="400049"/>
                </a:lnTo>
                <a:lnTo>
                  <a:pt x="2306912" y="423681"/>
                </a:lnTo>
                <a:lnTo>
                  <a:pt x="2332482" y="464057"/>
                </a:lnTo>
                <a:lnTo>
                  <a:pt x="2336292" y="481583"/>
                </a:lnTo>
                <a:lnTo>
                  <a:pt x="2336292" y="965072"/>
                </a:lnTo>
                <a:lnTo>
                  <a:pt x="2339340" y="960881"/>
                </a:lnTo>
                <a:lnTo>
                  <a:pt x="2345436" y="951737"/>
                </a:lnTo>
                <a:lnTo>
                  <a:pt x="2350008" y="941831"/>
                </a:lnTo>
                <a:lnTo>
                  <a:pt x="2353818" y="931163"/>
                </a:lnTo>
                <a:lnTo>
                  <a:pt x="2356104" y="920495"/>
                </a:lnTo>
                <a:lnTo>
                  <a:pt x="2358390" y="90906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 txBox="1"/>
          <p:nvPr/>
        </p:nvSpPr>
        <p:spPr>
          <a:xfrm>
            <a:off x="6806571" y="6089394"/>
            <a:ext cx="122809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25" dirty="0">
                <a:latin typeface="等线" panose="02010600030101010101" charset="-122"/>
                <a:cs typeface="等线" panose="02010600030101010101" charset="-122"/>
              </a:rPr>
              <a:t>判断是否正确</a:t>
            </a:r>
            <a:endParaRPr sz="155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4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621665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17379" y="982472"/>
            <a:ext cx="19856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基本术语</a:t>
            </a:r>
            <a:endParaRPr spc="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647180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3"/>
          <p:cNvSpPr txBox="1">
            <a:spLocks noGrp="1"/>
          </p:cNvSpPr>
          <p:nvPr>
            <p:ph sz="half" idx="2"/>
          </p:nvPr>
        </p:nvSpPr>
        <p:spPr>
          <a:xfrm>
            <a:off x="90805" y="1035050"/>
            <a:ext cx="8642350" cy="54006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12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pc="25" dirty="0"/>
              <a:t>根据反馈类型划分机器学习</a:t>
            </a:r>
            <a:endParaRPr spc="25" dirty="0"/>
          </a:p>
          <a:p>
            <a:pPr marL="664210" lvl="1" indent="-250825">
              <a:lnSpc>
                <a:spcPct val="100000"/>
              </a:lnSpc>
              <a:spcBef>
                <a:spcPts val="203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有监督学习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无监督学习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半监督学习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弱监督学习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强化学习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250" b="1" spc="25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迁移学习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666367" y="2037080"/>
            <a:ext cx="4164965" cy="2656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13055" algn="l"/>
                <a:tab pos="313690" algn="l"/>
              </a:tabLst>
            </a:pPr>
            <a:r>
              <a:rPr sz="2800" dirty="0">
                <a:solidFill>
                  <a:srgbClr val="00206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常用的术语</a:t>
            </a:r>
            <a:endParaRPr sz="280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95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正例、正样本；负例、负样本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775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训练集、开发集、测试集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77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损失函数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64210" lvl="1" indent="-250825">
              <a:lnSpc>
                <a:spcPct val="100000"/>
              </a:lnSpc>
              <a:spcBef>
                <a:spcPts val="1770"/>
              </a:spcBef>
              <a:buFont typeface="Arial" panose="020B0604020202020204"/>
              <a:buChar char="–"/>
              <a:tabLst>
                <a:tab pos="664210" algn="l"/>
              </a:tabLst>
            </a:pPr>
            <a:r>
              <a:rPr sz="2100" b="1" dirty="0">
                <a:solidFill>
                  <a:srgbClr val="00206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学习率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object 2"/>
          <p:cNvSpPr/>
          <p:nvPr/>
        </p:nvSpPr>
        <p:spPr>
          <a:xfrm>
            <a:off x="426086" y="3950852"/>
            <a:ext cx="8720188" cy="5077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412508" y="3902202"/>
            <a:ext cx="8677656" cy="409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 txBox="1"/>
          <p:nvPr/>
        </p:nvSpPr>
        <p:spPr>
          <a:xfrm>
            <a:off x="645166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1952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618120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1957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91074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1967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3566324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1997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4539278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1999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5513763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2006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6486717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2010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7461967" y="3987800"/>
            <a:ext cx="37274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2016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141484" y="939800"/>
            <a:ext cx="3585845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3850" b="0" i="0">
                <a:solidFill>
                  <a:srgbClr val="002060"/>
                </a:solidFill>
                <a:latin typeface="黑体" panose="02010609060101010101" pitchFamily="2" charset="-122"/>
                <a:ea typeface="+mj-ea"/>
                <a:cs typeface="黑体" panose="0201060906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0" dirty="0"/>
              <a:t>机器学习发展历程</a:t>
            </a:r>
            <a:endParaRPr sz="3500"/>
          </a:p>
        </p:txBody>
      </p:sp>
      <p:sp>
        <p:nvSpPr>
          <p:cNvPr id="15" name="object 13"/>
          <p:cNvSpPr txBox="1"/>
          <p:nvPr/>
        </p:nvSpPr>
        <p:spPr>
          <a:xfrm>
            <a:off x="7489449" y="6141210"/>
            <a:ext cx="173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898989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7330699" y="6144578"/>
            <a:ext cx="490220" cy="1841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  <a:tabLst>
                <a:tab pos="356235" algn="l"/>
              </a:tabLst>
            </a:pPr>
            <a:r>
              <a:rPr sz="1050" dirty="0">
                <a:solidFill>
                  <a:srgbClr val="898989"/>
                </a:solidFill>
                <a:latin typeface="华文细黑" panose="02010600040101010101" charset="-122"/>
                <a:cs typeface="华文细黑" panose="02010600040101010101" charset="-122"/>
              </a:rPr>
              <a:t>第	页</a:t>
            </a:r>
            <a:endParaRPr sz="1050">
              <a:latin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734834" y="3425190"/>
            <a:ext cx="240029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34834" y="3425190"/>
            <a:ext cx="240029" cy="482600"/>
          </a:xfrm>
          <a:custGeom>
            <a:avLst/>
            <a:gdLst/>
            <a:ahLst/>
            <a:cxnLst/>
            <a:rect l="l" t="t" r="r" b="b"/>
            <a:pathLst>
              <a:path w="240030" h="482600">
                <a:moveTo>
                  <a:pt x="65532" y="361950"/>
                </a:moveTo>
                <a:lnTo>
                  <a:pt x="0" y="361950"/>
                </a:lnTo>
                <a:lnTo>
                  <a:pt x="10667" y="372618"/>
                </a:lnTo>
                <a:lnTo>
                  <a:pt x="10668" y="370332"/>
                </a:lnTo>
                <a:lnTo>
                  <a:pt x="12954" y="363474"/>
                </a:lnTo>
                <a:lnTo>
                  <a:pt x="19859" y="370332"/>
                </a:lnTo>
                <a:lnTo>
                  <a:pt x="60960" y="370332"/>
                </a:lnTo>
                <a:lnTo>
                  <a:pt x="60960" y="366522"/>
                </a:lnTo>
                <a:lnTo>
                  <a:pt x="65532" y="361950"/>
                </a:lnTo>
                <a:close/>
              </a:path>
              <a:path w="240030" h="482600">
                <a:moveTo>
                  <a:pt x="19859" y="370332"/>
                </a:moveTo>
                <a:lnTo>
                  <a:pt x="12954" y="363474"/>
                </a:lnTo>
                <a:lnTo>
                  <a:pt x="10668" y="370332"/>
                </a:lnTo>
                <a:lnTo>
                  <a:pt x="19859" y="370332"/>
                </a:lnTo>
                <a:close/>
              </a:path>
              <a:path w="240030" h="482600">
                <a:moveTo>
                  <a:pt x="120385" y="470164"/>
                </a:moveTo>
                <a:lnTo>
                  <a:pt x="19859" y="370332"/>
                </a:lnTo>
                <a:lnTo>
                  <a:pt x="10668" y="370332"/>
                </a:lnTo>
                <a:lnTo>
                  <a:pt x="10667" y="372618"/>
                </a:lnTo>
                <a:lnTo>
                  <a:pt x="117348" y="479298"/>
                </a:lnTo>
                <a:lnTo>
                  <a:pt x="117348" y="473202"/>
                </a:lnTo>
                <a:lnTo>
                  <a:pt x="120385" y="470164"/>
                </a:lnTo>
                <a:close/>
              </a:path>
              <a:path w="240030" h="482600">
                <a:moveTo>
                  <a:pt x="179832" y="361950"/>
                </a:moveTo>
                <a:lnTo>
                  <a:pt x="179831" y="0"/>
                </a:lnTo>
                <a:lnTo>
                  <a:pt x="60959" y="0"/>
                </a:lnTo>
                <a:lnTo>
                  <a:pt x="60960" y="361950"/>
                </a:lnTo>
                <a:lnTo>
                  <a:pt x="65532" y="361950"/>
                </a:lnTo>
                <a:lnTo>
                  <a:pt x="65531" y="8382"/>
                </a:lnTo>
                <a:lnTo>
                  <a:pt x="69341" y="4571"/>
                </a:lnTo>
                <a:lnTo>
                  <a:pt x="69341" y="8382"/>
                </a:lnTo>
                <a:lnTo>
                  <a:pt x="171449" y="8382"/>
                </a:lnTo>
                <a:lnTo>
                  <a:pt x="171449" y="4571"/>
                </a:lnTo>
                <a:lnTo>
                  <a:pt x="175260" y="8382"/>
                </a:lnTo>
                <a:lnTo>
                  <a:pt x="175260" y="361950"/>
                </a:lnTo>
                <a:lnTo>
                  <a:pt x="179832" y="361950"/>
                </a:lnTo>
                <a:close/>
              </a:path>
              <a:path w="240030" h="482600">
                <a:moveTo>
                  <a:pt x="69342" y="370332"/>
                </a:moveTo>
                <a:lnTo>
                  <a:pt x="69341" y="8382"/>
                </a:lnTo>
                <a:lnTo>
                  <a:pt x="65531" y="8382"/>
                </a:lnTo>
                <a:lnTo>
                  <a:pt x="65532" y="361950"/>
                </a:lnTo>
                <a:lnTo>
                  <a:pt x="60960" y="366522"/>
                </a:lnTo>
                <a:lnTo>
                  <a:pt x="60960" y="370332"/>
                </a:lnTo>
                <a:lnTo>
                  <a:pt x="69342" y="370332"/>
                </a:lnTo>
                <a:close/>
              </a:path>
              <a:path w="240030" h="482600">
                <a:moveTo>
                  <a:pt x="69341" y="8382"/>
                </a:moveTo>
                <a:lnTo>
                  <a:pt x="69341" y="4571"/>
                </a:lnTo>
                <a:lnTo>
                  <a:pt x="65531" y="8382"/>
                </a:lnTo>
                <a:lnTo>
                  <a:pt x="69341" y="8382"/>
                </a:lnTo>
                <a:close/>
              </a:path>
              <a:path w="240030" h="482600">
                <a:moveTo>
                  <a:pt x="123444" y="473202"/>
                </a:moveTo>
                <a:lnTo>
                  <a:pt x="120385" y="470164"/>
                </a:lnTo>
                <a:lnTo>
                  <a:pt x="117348" y="473202"/>
                </a:lnTo>
                <a:lnTo>
                  <a:pt x="123444" y="473202"/>
                </a:lnTo>
                <a:close/>
              </a:path>
              <a:path w="240030" h="482600">
                <a:moveTo>
                  <a:pt x="123444" y="479278"/>
                </a:moveTo>
                <a:lnTo>
                  <a:pt x="123444" y="473202"/>
                </a:lnTo>
                <a:lnTo>
                  <a:pt x="117348" y="473202"/>
                </a:lnTo>
                <a:lnTo>
                  <a:pt x="117348" y="479298"/>
                </a:lnTo>
                <a:lnTo>
                  <a:pt x="120396" y="482346"/>
                </a:lnTo>
                <a:lnTo>
                  <a:pt x="123444" y="479278"/>
                </a:lnTo>
                <a:close/>
              </a:path>
              <a:path w="240030" h="482600">
                <a:moveTo>
                  <a:pt x="230124" y="371919"/>
                </a:moveTo>
                <a:lnTo>
                  <a:pt x="230124" y="370332"/>
                </a:lnTo>
                <a:lnTo>
                  <a:pt x="220217" y="370332"/>
                </a:lnTo>
                <a:lnTo>
                  <a:pt x="120385" y="470164"/>
                </a:lnTo>
                <a:lnTo>
                  <a:pt x="123444" y="473202"/>
                </a:lnTo>
                <a:lnTo>
                  <a:pt x="123444" y="479278"/>
                </a:lnTo>
                <a:lnTo>
                  <a:pt x="230124" y="371919"/>
                </a:lnTo>
                <a:close/>
              </a:path>
              <a:path w="240030" h="482600">
                <a:moveTo>
                  <a:pt x="175260" y="8382"/>
                </a:moveTo>
                <a:lnTo>
                  <a:pt x="171449" y="4571"/>
                </a:lnTo>
                <a:lnTo>
                  <a:pt x="171449" y="8382"/>
                </a:lnTo>
                <a:lnTo>
                  <a:pt x="175260" y="8382"/>
                </a:lnTo>
                <a:close/>
              </a:path>
              <a:path w="240030" h="482600">
                <a:moveTo>
                  <a:pt x="179832" y="370332"/>
                </a:moveTo>
                <a:lnTo>
                  <a:pt x="179832" y="366522"/>
                </a:lnTo>
                <a:lnTo>
                  <a:pt x="175260" y="361950"/>
                </a:lnTo>
                <a:lnTo>
                  <a:pt x="175260" y="8382"/>
                </a:lnTo>
                <a:lnTo>
                  <a:pt x="171449" y="8382"/>
                </a:lnTo>
                <a:lnTo>
                  <a:pt x="171450" y="370332"/>
                </a:lnTo>
                <a:lnTo>
                  <a:pt x="179832" y="370332"/>
                </a:lnTo>
                <a:close/>
              </a:path>
              <a:path w="240030" h="482600">
                <a:moveTo>
                  <a:pt x="240029" y="361950"/>
                </a:moveTo>
                <a:lnTo>
                  <a:pt x="175260" y="361950"/>
                </a:lnTo>
                <a:lnTo>
                  <a:pt x="179832" y="366522"/>
                </a:lnTo>
                <a:lnTo>
                  <a:pt x="179832" y="370332"/>
                </a:lnTo>
                <a:lnTo>
                  <a:pt x="220217" y="370332"/>
                </a:lnTo>
                <a:lnTo>
                  <a:pt x="227076" y="363473"/>
                </a:lnTo>
                <a:lnTo>
                  <a:pt x="230124" y="370332"/>
                </a:lnTo>
                <a:lnTo>
                  <a:pt x="230124" y="371919"/>
                </a:lnTo>
                <a:lnTo>
                  <a:pt x="240029" y="361950"/>
                </a:lnTo>
                <a:close/>
              </a:path>
              <a:path w="240030" h="482600">
                <a:moveTo>
                  <a:pt x="230124" y="370332"/>
                </a:moveTo>
                <a:lnTo>
                  <a:pt x="227076" y="363473"/>
                </a:lnTo>
                <a:lnTo>
                  <a:pt x="220217" y="370332"/>
                </a:lnTo>
                <a:lnTo>
                  <a:pt x="230124" y="370332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40335" y="3044189"/>
            <a:ext cx="1391920" cy="55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39712" y="3044189"/>
            <a:ext cx="1392555" cy="552450"/>
          </a:xfrm>
          <a:custGeom>
            <a:avLst/>
            <a:gdLst/>
            <a:ahLst/>
            <a:cxnLst/>
            <a:rect l="l" t="t" r="r" b="b"/>
            <a:pathLst>
              <a:path w="1392555" h="552450">
                <a:moveTo>
                  <a:pt x="1392174" y="552450"/>
                </a:moveTo>
                <a:lnTo>
                  <a:pt x="1392174" y="0"/>
                </a:lnTo>
                <a:lnTo>
                  <a:pt x="0" y="0"/>
                </a:lnTo>
                <a:lnTo>
                  <a:pt x="0" y="552450"/>
                </a:lnTo>
                <a:lnTo>
                  <a:pt x="3810" y="552450"/>
                </a:lnTo>
                <a:lnTo>
                  <a:pt x="3810" y="8382"/>
                </a:lnTo>
                <a:lnTo>
                  <a:pt x="8382" y="3810"/>
                </a:lnTo>
                <a:lnTo>
                  <a:pt x="8381" y="8382"/>
                </a:lnTo>
                <a:lnTo>
                  <a:pt x="1383792" y="8382"/>
                </a:lnTo>
                <a:lnTo>
                  <a:pt x="1383792" y="3809"/>
                </a:lnTo>
                <a:lnTo>
                  <a:pt x="1387602" y="8382"/>
                </a:lnTo>
                <a:lnTo>
                  <a:pt x="1387602" y="552450"/>
                </a:lnTo>
                <a:lnTo>
                  <a:pt x="1392174" y="552450"/>
                </a:lnTo>
                <a:close/>
              </a:path>
              <a:path w="1392555" h="552450">
                <a:moveTo>
                  <a:pt x="8382" y="8382"/>
                </a:moveTo>
                <a:lnTo>
                  <a:pt x="8382" y="3810"/>
                </a:lnTo>
                <a:lnTo>
                  <a:pt x="3810" y="8382"/>
                </a:lnTo>
                <a:lnTo>
                  <a:pt x="8382" y="8382"/>
                </a:lnTo>
                <a:close/>
              </a:path>
              <a:path w="1392555" h="552450">
                <a:moveTo>
                  <a:pt x="8382" y="544068"/>
                </a:moveTo>
                <a:lnTo>
                  <a:pt x="8382" y="8382"/>
                </a:lnTo>
                <a:lnTo>
                  <a:pt x="3810" y="8382"/>
                </a:lnTo>
                <a:lnTo>
                  <a:pt x="3810" y="544068"/>
                </a:lnTo>
                <a:lnTo>
                  <a:pt x="8382" y="544068"/>
                </a:lnTo>
                <a:close/>
              </a:path>
              <a:path w="1392555" h="552450">
                <a:moveTo>
                  <a:pt x="1387602" y="544068"/>
                </a:moveTo>
                <a:lnTo>
                  <a:pt x="3810" y="544068"/>
                </a:lnTo>
                <a:lnTo>
                  <a:pt x="8382" y="547877"/>
                </a:lnTo>
                <a:lnTo>
                  <a:pt x="8382" y="552450"/>
                </a:lnTo>
                <a:lnTo>
                  <a:pt x="1383792" y="552450"/>
                </a:lnTo>
                <a:lnTo>
                  <a:pt x="1383792" y="547877"/>
                </a:lnTo>
                <a:lnTo>
                  <a:pt x="1387602" y="544068"/>
                </a:lnTo>
                <a:close/>
              </a:path>
              <a:path w="1392555" h="552450">
                <a:moveTo>
                  <a:pt x="8382" y="552450"/>
                </a:moveTo>
                <a:lnTo>
                  <a:pt x="8382" y="547877"/>
                </a:lnTo>
                <a:lnTo>
                  <a:pt x="3810" y="544068"/>
                </a:lnTo>
                <a:lnTo>
                  <a:pt x="3810" y="552450"/>
                </a:lnTo>
                <a:lnTo>
                  <a:pt x="8382" y="552450"/>
                </a:lnTo>
                <a:close/>
              </a:path>
              <a:path w="1392555" h="552450">
                <a:moveTo>
                  <a:pt x="1387602" y="8382"/>
                </a:moveTo>
                <a:lnTo>
                  <a:pt x="1383792" y="3809"/>
                </a:lnTo>
                <a:lnTo>
                  <a:pt x="1383792" y="8382"/>
                </a:lnTo>
                <a:lnTo>
                  <a:pt x="1387602" y="8382"/>
                </a:lnTo>
                <a:close/>
              </a:path>
              <a:path w="1392555" h="552450">
                <a:moveTo>
                  <a:pt x="1387602" y="544068"/>
                </a:moveTo>
                <a:lnTo>
                  <a:pt x="1387602" y="8382"/>
                </a:lnTo>
                <a:lnTo>
                  <a:pt x="1383792" y="8382"/>
                </a:lnTo>
                <a:lnTo>
                  <a:pt x="1383792" y="544068"/>
                </a:lnTo>
                <a:lnTo>
                  <a:pt x="1387602" y="544068"/>
                </a:lnTo>
                <a:close/>
              </a:path>
              <a:path w="1392555" h="552450">
                <a:moveTo>
                  <a:pt x="1387602" y="552450"/>
                </a:moveTo>
                <a:lnTo>
                  <a:pt x="1387602" y="544068"/>
                </a:lnTo>
                <a:lnTo>
                  <a:pt x="1383792" y="547877"/>
                </a:lnTo>
                <a:lnTo>
                  <a:pt x="1383792" y="552450"/>
                </a:lnTo>
                <a:lnTo>
                  <a:pt x="1387602" y="55245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692412" y="3425190"/>
            <a:ext cx="240030" cy="47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2692412" y="3425190"/>
            <a:ext cx="240029" cy="482600"/>
          </a:xfrm>
          <a:custGeom>
            <a:avLst/>
            <a:gdLst/>
            <a:ahLst/>
            <a:cxnLst/>
            <a:rect l="l" t="t" r="r" b="b"/>
            <a:pathLst>
              <a:path w="240030" h="482600">
                <a:moveTo>
                  <a:pt x="65532" y="361950"/>
                </a:moveTo>
                <a:lnTo>
                  <a:pt x="0" y="361950"/>
                </a:lnTo>
                <a:lnTo>
                  <a:pt x="10667" y="372618"/>
                </a:lnTo>
                <a:lnTo>
                  <a:pt x="10668" y="370332"/>
                </a:lnTo>
                <a:lnTo>
                  <a:pt x="12954" y="363474"/>
                </a:lnTo>
                <a:lnTo>
                  <a:pt x="19859" y="370332"/>
                </a:lnTo>
                <a:lnTo>
                  <a:pt x="60960" y="370332"/>
                </a:lnTo>
                <a:lnTo>
                  <a:pt x="60960" y="366522"/>
                </a:lnTo>
                <a:lnTo>
                  <a:pt x="65532" y="361950"/>
                </a:lnTo>
                <a:close/>
              </a:path>
              <a:path w="240030" h="482600">
                <a:moveTo>
                  <a:pt x="19859" y="370332"/>
                </a:moveTo>
                <a:lnTo>
                  <a:pt x="12954" y="363474"/>
                </a:lnTo>
                <a:lnTo>
                  <a:pt x="10668" y="370332"/>
                </a:lnTo>
                <a:lnTo>
                  <a:pt x="19859" y="370332"/>
                </a:lnTo>
                <a:close/>
              </a:path>
              <a:path w="240030" h="482600">
                <a:moveTo>
                  <a:pt x="120385" y="470164"/>
                </a:moveTo>
                <a:lnTo>
                  <a:pt x="19859" y="370332"/>
                </a:lnTo>
                <a:lnTo>
                  <a:pt x="10668" y="370332"/>
                </a:lnTo>
                <a:lnTo>
                  <a:pt x="10667" y="372618"/>
                </a:lnTo>
                <a:lnTo>
                  <a:pt x="117348" y="479298"/>
                </a:lnTo>
                <a:lnTo>
                  <a:pt x="117348" y="473202"/>
                </a:lnTo>
                <a:lnTo>
                  <a:pt x="120385" y="470164"/>
                </a:lnTo>
                <a:close/>
              </a:path>
              <a:path w="240030" h="482600">
                <a:moveTo>
                  <a:pt x="179832" y="361950"/>
                </a:moveTo>
                <a:lnTo>
                  <a:pt x="179831" y="0"/>
                </a:lnTo>
                <a:lnTo>
                  <a:pt x="60959" y="0"/>
                </a:lnTo>
                <a:lnTo>
                  <a:pt x="60960" y="361950"/>
                </a:lnTo>
                <a:lnTo>
                  <a:pt x="65532" y="361950"/>
                </a:lnTo>
                <a:lnTo>
                  <a:pt x="65531" y="8382"/>
                </a:lnTo>
                <a:lnTo>
                  <a:pt x="69341" y="4571"/>
                </a:lnTo>
                <a:lnTo>
                  <a:pt x="69341" y="8382"/>
                </a:lnTo>
                <a:lnTo>
                  <a:pt x="171449" y="8382"/>
                </a:lnTo>
                <a:lnTo>
                  <a:pt x="171449" y="4571"/>
                </a:lnTo>
                <a:lnTo>
                  <a:pt x="175260" y="8382"/>
                </a:lnTo>
                <a:lnTo>
                  <a:pt x="175260" y="361950"/>
                </a:lnTo>
                <a:lnTo>
                  <a:pt x="179832" y="361950"/>
                </a:lnTo>
                <a:close/>
              </a:path>
              <a:path w="240030" h="482600">
                <a:moveTo>
                  <a:pt x="69342" y="370332"/>
                </a:moveTo>
                <a:lnTo>
                  <a:pt x="69341" y="8382"/>
                </a:lnTo>
                <a:lnTo>
                  <a:pt x="65531" y="8382"/>
                </a:lnTo>
                <a:lnTo>
                  <a:pt x="65532" y="361950"/>
                </a:lnTo>
                <a:lnTo>
                  <a:pt x="60960" y="366522"/>
                </a:lnTo>
                <a:lnTo>
                  <a:pt x="60960" y="370332"/>
                </a:lnTo>
                <a:lnTo>
                  <a:pt x="69342" y="370332"/>
                </a:lnTo>
                <a:close/>
              </a:path>
              <a:path w="240030" h="482600">
                <a:moveTo>
                  <a:pt x="69341" y="8382"/>
                </a:moveTo>
                <a:lnTo>
                  <a:pt x="69341" y="4571"/>
                </a:lnTo>
                <a:lnTo>
                  <a:pt x="65531" y="8382"/>
                </a:lnTo>
                <a:lnTo>
                  <a:pt x="69341" y="8382"/>
                </a:lnTo>
                <a:close/>
              </a:path>
              <a:path w="240030" h="482600">
                <a:moveTo>
                  <a:pt x="123444" y="473202"/>
                </a:moveTo>
                <a:lnTo>
                  <a:pt x="120385" y="470164"/>
                </a:lnTo>
                <a:lnTo>
                  <a:pt x="117348" y="473202"/>
                </a:lnTo>
                <a:lnTo>
                  <a:pt x="123444" y="473202"/>
                </a:lnTo>
                <a:close/>
              </a:path>
              <a:path w="240030" h="482600">
                <a:moveTo>
                  <a:pt x="123444" y="479278"/>
                </a:moveTo>
                <a:lnTo>
                  <a:pt x="123444" y="473202"/>
                </a:lnTo>
                <a:lnTo>
                  <a:pt x="117348" y="473202"/>
                </a:lnTo>
                <a:lnTo>
                  <a:pt x="117348" y="479298"/>
                </a:lnTo>
                <a:lnTo>
                  <a:pt x="120396" y="482346"/>
                </a:lnTo>
                <a:lnTo>
                  <a:pt x="123444" y="479278"/>
                </a:lnTo>
                <a:close/>
              </a:path>
              <a:path w="240030" h="482600">
                <a:moveTo>
                  <a:pt x="230124" y="371919"/>
                </a:moveTo>
                <a:lnTo>
                  <a:pt x="230124" y="370332"/>
                </a:lnTo>
                <a:lnTo>
                  <a:pt x="220217" y="370332"/>
                </a:lnTo>
                <a:lnTo>
                  <a:pt x="120385" y="470164"/>
                </a:lnTo>
                <a:lnTo>
                  <a:pt x="123444" y="473202"/>
                </a:lnTo>
                <a:lnTo>
                  <a:pt x="123444" y="479278"/>
                </a:lnTo>
                <a:lnTo>
                  <a:pt x="230124" y="371919"/>
                </a:lnTo>
                <a:close/>
              </a:path>
              <a:path w="240030" h="482600">
                <a:moveTo>
                  <a:pt x="175260" y="8382"/>
                </a:moveTo>
                <a:lnTo>
                  <a:pt x="171449" y="4571"/>
                </a:lnTo>
                <a:lnTo>
                  <a:pt x="171449" y="8382"/>
                </a:lnTo>
                <a:lnTo>
                  <a:pt x="175260" y="8382"/>
                </a:lnTo>
                <a:close/>
              </a:path>
              <a:path w="240030" h="482600">
                <a:moveTo>
                  <a:pt x="179832" y="370332"/>
                </a:moveTo>
                <a:lnTo>
                  <a:pt x="179832" y="366522"/>
                </a:lnTo>
                <a:lnTo>
                  <a:pt x="175260" y="361950"/>
                </a:lnTo>
                <a:lnTo>
                  <a:pt x="175260" y="8382"/>
                </a:lnTo>
                <a:lnTo>
                  <a:pt x="171449" y="8382"/>
                </a:lnTo>
                <a:lnTo>
                  <a:pt x="171450" y="370332"/>
                </a:lnTo>
                <a:lnTo>
                  <a:pt x="179832" y="370332"/>
                </a:lnTo>
                <a:close/>
              </a:path>
              <a:path w="240030" h="482600">
                <a:moveTo>
                  <a:pt x="240029" y="361950"/>
                </a:moveTo>
                <a:lnTo>
                  <a:pt x="175260" y="361950"/>
                </a:lnTo>
                <a:lnTo>
                  <a:pt x="179832" y="366522"/>
                </a:lnTo>
                <a:lnTo>
                  <a:pt x="179832" y="370332"/>
                </a:lnTo>
                <a:lnTo>
                  <a:pt x="220217" y="370332"/>
                </a:lnTo>
                <a:lnTo>
                  <a:pt x="227076" y="363473"/>
                </a:lnTo>
                <a:lnTo>
                  <a:pt x="230124" y="370332"/>
                </a:lnTo>
                <a:lnTo>
                  <a:pt x="230124" y="371919"/>
                </a:lnTo>
                <a:lnTo>
                  <a:pt x="240029" y="361950"/>
                </a:lnTo>
                <a:close/>
              </a:path>
              <a:path w="240030" h="482600">
                <a:moveTo>
                  <a:pt x="230124" y="370332"/>
                </a:moveTo>
                <a:lnTo>
                  <a:pt x="227076" y="363473"/>
                </a:lnTo>
                <a:lnTo>
                  <a:pt x="220217" y="370332"/>
                </a:lnTo>
                <a:lnTo>
                  <a:pt x="230124" y="370332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2097405" y="3044189"/>
            <a:ext cx="1392059" cy="552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097290" y="3044189"/>
            <a:ext cx="1392555" cy="552450"/>
          </a:xfrm>
          <a:custGeom>
            <a:avLst/>
            <a:gdLst/>
            <a:ahLst/>
            <a:cxnLst/>
            <a:rect l="l" t="t" r="r" b="b"/>
            <a:pathLst>
              <a:path w="1392554" h="552450">
                <a:moveTo>
                  <a:pt x="1392173" y="552450"/>
                </a:moveTo>
                <a:lnTo>
                  <a:pt x="1392173" y="0"/>
                </a:lnTo>
                <a:lnTo>
                  <a:pt x="0" y="0"/>
                </a:lnTo>
                <a:lnTo>
                  <a:pt x="0" y="552450"/>
                </a:lnTo>
                <a:lnTo>
                  <a:pt x="3809" y="552450"/>
                </a:lnTo>
                <a:lnTo>
                  <a:pt x="3809" y="8382"/>
                </a:lnTo>
                <a:lnTo>
                  <a:pt x="8381" y="3810"/>
                </a:lnTo>
                <a:lnTo>
                  <a:pt x="8381" y="8382"/>
                </a:lnTo>
                <a:lnTo>
                  <a:pt x="1383791" y="8382"/>
                </a:lnTo>
                <a:lnTo>
                  <a:pt x="1383791" y="3810"/>
                </a:lnTo>
                <a:lnTo>
                  <a:pt x="1387601" y="8382"/>
                </a:lnTo>
                <a:lnTo>
                  <a:pt x="1387601" y="552450"/>
                </a:lnTo>
                <a:lnTo>
                  <a:pt x="1392173" y="552450"/>
                </a:lnTo>
                <a:close/>
              </a:path>
              <a:path w="1392554" h="552450">
                <a:moveTo>
                  <a:pt x="8381" y="8382"/>
                </a:moveTo>
                <a:lnTo>
                  <a:pt x="8381" y="3810"/>
                </a:lnTo>
                <a:lnTo>
                  <a:pt x="3809" y="8382"/>
                </a:lnTo>
                <a:lnTo>
                  <a:pt x="8381" y="8382"/>
                </a:lnTo>
                <a:close/>
              </a:path>
              <a:path w="1392554" h="552450">
                <a:moveTo>
                  <a:pt x="8381" y="544068"/>
                </a:moveTo>
                <a:lnTo>
                  <a:pt x="8381" y="8382"/>
                </a:lnTo>
                <a:lnTo>
                  <a:pt x="3809" y="8382"/>
                </a:lnTo>
                <a:lnTo>
                  <a:pt x="3809" y="544068"/>
                </a:lnTo>
                <a:lnTo>
                  <a:pt x="8381" y="544068"/>
                </a:lnTo>
                <a:close/>
              </a:path>
              <a:path w="1392554" h="552450">
                <a:moveTo>
                  <a:pt x="1387601" y="544068"/>
                </a:moveTo>
                <a:lnTo>
                  <a:pt x="3809" y="544068"/>
                </a:lnTo>
                <a:lnTo>
                  <a:pt x="8381" y="547878"/>
                </a:lnTo>
                <a:lnTo>
                  <a:pt x="8382" y="552450"/>
                </a:lnTo>
                <a:lnTo>
                  <a:pt x="1383791" y="552450"/>
                </a:lnTo>
                <a:lnTo>
                  <a:pt x="1383791" y="547878"/>
                </a:lnTo>
                <a:lnTo>
                  <a:pt x="1387601" y="544068"/>
                </a:lnTo>
                <a:close/>
              </a:path>
              <a:path w="1392554" h="552450">
                <a:moveTo>
                  <a:pt x="8382" y="552450"/>
                </a:moveTo>
                <a:lnTo>
                  <a:pt x="8381" y="547878"/>
                </a:lnTo>
                <a:lnTo>
                  <a:pt x="3809" y="544068"/>
                </a:lnTo>
                <a:lnTo>
                  <a:pt x="3809" y="552450"/>
                </a:lnTo>
                <a:lnTo>
                  <a:pt x="8382" y="552450"/>
                </a:lnTo>
                <a:close/>
              </a:path>
              <a:path w="1392554" h="552450">
                <a:moveTo>
                  <a:pt x="1387601" y="8382"/>
                </a:moveTo>
                <a:lnTo>
                  <a:pt x="1383791" y="3810"/>
                </a:lnTo>
                <a:lnTo>
                  <a:pt x="1383791" y="8382"/>
                </a:lnTo>
                <a:lnTo>
                  <a:pt x="1387601" y="8382"/>
                </a:lnTo>
                <a:close/>
              </a:path>
              <a:path w="1392554" h="552450">
                <a:moveTo>
                  <a:pt x="1387601" y="544068"/>
                </a:moveTo>
                <a:lnTo>
                  <a:pt x="1387601" y="8382"/>
                </a:lnTo>
                <a:lnTo>
                  <a:pt x="1383791" y="8382"/>
                </a:lnTo>
                <a:lnTo>
                  <a:pt x="1383791" y="544068"/>
                </a:lnTo>
                <a:lnTo>
                  <a:pt x="1387601" y="544068"/>
                </a:lnTo>
                <a:close/>
              </a:path>
              <a:path w="1392554" h="552450">
                <a:moveTo>
                  <a:pt x="1387601" y="552450"/>
                </a:moveTo>
                <a:lnTo>
                  <a:pt x="1387601" y="544068"/>
                </a:lnTo>
                <a:lnTo>
                  <a:pt x="1383791" y="547878"/>
                </a:lnTo>
                <a:lnTo>
                  <a:pt x="1383791" y="552450"/>
                </a:lnTo>
                <a:lnTo>
                  <a:pt x="1387601" y="55245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4649990" y="3415284"/>
            <a:ext cx="239267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649990" y="3415284"/>
            <a:ext cx="239395" cy="482600"/>
          </a:xfrm>
          <a:custGeom>
            <a:avLst/>
            <a:gdLst/>
            <a:ahLst/>
            <a:cxnLst/>
            <a:rect l="l" t="t" r="r" b="b"/>
            <a:pathLst>
              <a:path w="239395" h="482600">
                <a:moveTo>
                  <a:pt x="64769" y="362712"/>
                </a:moveTo>
                <a:lnTo>
                  <a:pt x="0" y="362712"/>
                </a:lnTo>
                <a:lnTo>
                  <a:pt x="10667" y="373380"/>
                </a:lnTo>
                <a:lnTo>
                  <a:pt x="10668" y="371094"/>
                </a:lnTo>
                <a:lnTo>
                  <a:pt x="12954" y="364236"/>
                </a:lnTo>
                <a:lnTo>
                  <a:pt x="19859" y="371094"/>
                </a:lnTo>
                <a:lnTo>
                  <a:pt x="60959" y="371094"/>
                </a:lnTo>
                <a:lnTo>
                  <a:pt x="60959" y="367284"/>
                </a:lnTo>
                <a:lnTo>
                  <a:pt x="64769" y="362712"/>
                </a:lnTo>
                <a:close/>
              </a:path>
              <a:path w="239395" h="482600">
                <a:moveTo>
                  <a:pt x="19859" y="371094"/>
                </a:moveTo>
                <a:lnTo>
                  <a:pt x="12954" y="364236"/>
                </a:lnTo>
                <a:lnTo>
                  <a:pt x="10668" y="371094"/>
                </a:lnTo>
                <a:lnTo>
                  <a:pt x="19859" y="371094"/>
                </a:lnTo>
                <a:close/>
              </a:path>
              <a:path w="239395" h="482600">
                <a:moveTo>
                  <a:pt x="119634" y="470175"/>
                </a:moveTo>
                <a:lnTo>
                  <a:pt x="19859" y="371094"/>
                </a:lnTo>
                <a:lnTo>
                  <a:pt x="10668" y="371094"/>
                </a:lnTo>
                <a:lnTo>
                  <a:pt x="10667" y="373380"/>
                </a:lnTo>
                <a:lnTo>
                  <a:pt x="116586" y="479298"/>
                </a:lnTo>
                <a:lnTo>
                  <a:pt x="116586" y="473202"/>
                </a:lnTo>
                <a:lnTo>
                  <a:pt x="119634" y="470175"/>
                </a:lnTo>
                <a:close/>
              </a:path>
              <a:path w="239395" h="482600">
                <a:moveTo>
                  <a:pt x="178308" y="362712"/>
                </a:moveTo>
                <a:lnTo>
                  <a:pt x="178307" y="0"/>
                </a:lnTo>
                <a:lnTo>
                  <a:pt x="60959" y="0"/>
                </a:lnTo>
                <a:lnTo>
                  <a:pt x="60959" y="362712"/>
                </a:lnTo>
                <a:lnTo>
                  <a:pt x="64769" y="362712"/>
                </a:lnTo>
                <a:lnTo>
                  <a:pt x="64769" y="8382"/>
                </a:lnTo>
                <a:lnTo>
                  <a:pt x="69341" y="4572"/>
                </a:lnTo>
                <a:lnTo>
                  <a:pt x="69341" y="8382"/>
                </a:lnTo>
                <a:lnTo>
                  <a:pt x="169926" y="8382"/>
                </a:lnTo>
                <a:lnTo>
                  <a:pt x="169926" y="4572"/>
                </a:lnTo>
                <a:lnTo>
                  <a:pt x="174497" y="8382"/>
                </a:lnTo>
                <a:lnTo>
                  <a:pt x="174498" y="362712"/>
                </a:lnTo>
                <a:lnTo>
                  <a:pt x="178308" y="362712"/>
                </a:lnTo>
                <a:close/>
              </a:path>
              <a:path w="239395" h="482600">
                <a:moveTo>
                  <a:pt x="69341" y="371094"/>
                </a:moveTo>
                <a:lnTo>
                  <a:pt x="69341" y="8382"/>
                </a:lnTo>
                <a:lnTo>
                  <a:pt x="64769" y="8382"/>
                </a:lnTo>
                <a:lnTo>
                  <a:pt x="64769" y="362712"/>
                </a:lnTo>
                <a:lnTo>
                  <a:pt x="60959" y="367284"/>
                </a:lnTo>
                <a:lnTo>
                  <a:pt x="60959" y="371094"/>
                </a:lnTo>
                <a:lnTo>
                  <a:pt x="69341" y="371094"/>
                </a:lnTo>
                <a:close/>
              </a:path>
              <a:path w="239395" h="482600">
                <a:moveTo>
                  <a:pt x="69341" y="8382"/>
                </a:moveTo>
                <a:lnTo>
                  <a:pt x="69341" y="4572"/>
                </a:lnTo>
                <a:lnTo>
                  <a:pt x="64769" y="8382"/>
                </a:lnTo>
                <a:lnTo>
                  <a:pt x="69341" y="8382"/>
                </a:lnTo>
                <a:close/>
              </a:path>
              <a:path w="239395" h="482600">
                <a:moveTo>
                  <a:pt x="122682" y="473202"/>
                </a:moveTo>
                <a:lnTo>
                  <a:pt x="119634" y="470175"/>
                </a:lnTo>
                <a:lnTo>
                  <a:pt x="116586" y="473202"/>
                </a:lnTo>
                <a:lnTo>
                  <a:pt x="122682" y="473202"/>
                </a:lnTo>
                <a:close/>
              </a:path>
              <a:path w="239395" h="482600">
                <a:moveTo>
                  <a:pt x="122682" y="479298"/>
                </a:moveTo>
                <a:lnTo>
                  <a:pt x="122682" y="473202"/>
                </a:lnTo>
                <a:lnTo>
                  <a:pt x="116586" y="473202"/>
                </a:lnTo>
                <a:lnTo>
                  <a:pt x="116586" y="479298"/>
                </a:lnTo>
                <a:lnTo>
                  <a:pt x="119634" y="482346"/>
                </a:lnTo>
                <a:lnTo>
                  <a:pt x="122682" y="479298"/>
                </a:lnTo>
                <a:close/>
              </a:path>
              <a:path w="239395" h="482600">
                <a:moveTo>
                  <a:pt x="228600" y="373380"/>
                </a:moveTo>
                <a:lnTo>
                  <a:pt x="228600" y="371094"/>
                </a:lnTo>
                <a:lnTo>
                  <a:pt x="219408" y="371094"/>
                </a:lnTo>
                <a:lnTo>
                  <a:pt x="119634" y="470175"/>
                </a:lnTo>
                <a:lnTo>
                  <a:pt x="122682" y="473202"/>
                </a:lnTo>
                <a:lnTo>
                  <a:pt x="122682" y="479298"/>
                </a:lnTo>
                <a:lnTo>
                  <a:pt x="228600" y="373380"/>
                </a:lnTo>
                <a:close/>
              </a:path>
              <a:path w="239395" h="482600">
                <a:moveTo>
                  <a:pt x="174497" y="8382"/>
                </a:moveTo>
                <a:lnTo>
                  <a:pt x="169926" y="4572"/>
                </a:lnTo>
                <a:lnTo>
                  <a:pt x="169926" y="8382"/>
                </a:lnTo>
                <a:lnTo>
                  <a:pt x="174497" y="8382"/>
                </a:lnTo>
                <a:close/>
              </a:path>
              <a:path w="239395" h="482600">
                <a:moveTo>
                  <a:pt x="178308" y="371094"/>
                </a:moveTo>
                <a:lnTo>
                  <a:pt x="178308" y="367284"/>
                </a:lnTo>
                <a:lnTo>
                  <a:pt x="174498" y="362712"/>
                </a:lnTo>
                <a:lnTo>
                  <a:pt x="174497" y="8382"/>
                </a:lnTo>
                <a:lnTo>
                  <a:pt x="169926" y="8382"/>
                </a:lnTo>
                <a:lnTo>
                  <a:pt x="169926" y="371094"/>
                </a:lnTo>
                <a:lnTo>
                  <a:pt x="178308" y="371094"/>
                </a:lnTo>
                <a:close/>
              </a:path>
              <a:path w="239395" h="482600">
                <a:moveTo>
                  <a:pt x="239268" y="362712"/>
                </a:moveTo>
                <a:lnTo>
                  <a:pt x="174498" y="362712"/>
                </a:lnTo>
                <a:lnTo>
                  <a:pt x="178308" y="367284"/>
                </a:lnTo>
                <a:lnTo>
                  <a:pt x="178308" y="371094"/>
                </a:lnTo>
                <a:lnTo>
                  <a:pt x="219408" y="371094"/>
                </a:lnTo>
                <a:lnTo>
                  <a:pt x="226314" y="364236"/>
                </a:lnTo>
                <a:lnTo>
                  <a:pt x="228600" y="371094"/>
                </a:lnTo>
                <a:lnTo>
                  <a:pt x="228600" y="373380"/>
                </a:lnTo>
                <a:lnTo>
                  <a:pt x="239268" y="362712"/>
                </a:lnTo>
                <a:close/>
              </a:path>
              <a:path w="239395" h="482600">
                <a:moveTo>
                  <a:pt x="228600" y="371094"/>
                </a:moveTo>
                <a:lnTo>
                  <a:pt x="226314" y="364236"/>
                </a:lnTo>
                <a:lnTo>
                  <a:pt x="219408" y="371094"/>
                </a:lnTo>
                <a:lnTo>
                  <a:pt x="228600" y="371094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054475" y="3034283"/>
            <a:ext cx="1393189" cy="5524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4054868" y="1758695"/>
            <a:ext cx="1397253" cy="18280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1699526" y="4249673"/>
            <a:ext cx="228600" cy="4716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689620" y="4243578"/>
            <a:ext cx="238760" cy="482600"/>
          </a:xfrm>
          <a:custGeom>
            <a:avLst/>
            <a:gdLst/>
            <a:ahLst/>
            <a:cxnLst/>
            <a:rect l="l" t="t" r="r" b="b"/>
            <a:pathLst>
              <a:path w="238760" h="482600">
                <a:moveTo>
                  <a:pt x="238506" y="119634"/>
                </a:moveTo>
                <a:lnTo>
                  <a:pt x="119634" y="0"/>
                </a:lnTo>
                <a:lnTo>
                  <a:pt x="0" y="119634"/>
                </a:lnTo>
                <a:lnTo>
                  <a:pt x="9906" y="119634"/>
                </a:lnTo>
                <a:lnTo>
                  <a:pt x="9906" y="111252"/>
                </a:lnTo>
                <a:lnTo>
                  <a:pt x="19859" y="111252"/>
                </a:lnTo>
                <a:lnTo>
                  <a:pt x="116586" y="15197"/>
                </a:lnTo>
                <a:lnTo>
                  <a:pt x="116586" y="9144"/>
                </a:lnTo>
                <a:lnTo>
                  <a:pt x="122682" y="9144"/>
                </a:lnTo>
                <a:lnTo>
                  <a:pt x="122682" y="15240"/>
                </a:lnTo>
                <a:lnTo>
                  <a:pt x="218694" y="111252"/>
                </a:lnTo>
                <a:lnTo>
                  <a:pt x="228600" y="111252"/>
                </a:lnTo>
                <a:lnTo>
                  <a:pt x="228600" y="119634"/>
                </a:lnTo>
                <a:lnTo>
                  <a:pt x="238506" y="119634"/>
                </a:lnTo>
                <a:close/>
              </a:path>
              <a:path w="238760" h="482600">
                <a:moveTo>
                  <a:pt x="19859" y="111252"/>
                </a:moveTo>
                <a:lnTo>
                  <a:pt x="9906" y="111252"/>
                </a:lnTo>
                <a:lnTo>
                  <a:pt x="12953" y="118110"/>
                </a:lnTo>
                <a:lnTo>
                  <a:pt x="19859" y="111252"/>
                </a:lnTo>
                <a:close/>
              </a:path>
              <a:path w="238760" h="482600">
                <a:moveTo>
                  <a:pt x="68580" y="473964"/>
                </a:moveTo>
                <a:lnTo>
                  <a:pt x="68580" y="111252"/>
                </a:lnTo>
                <a:lnTo>
                  <a:pt x="19859" y="111252"/>
                </a:lnTo>
                <a:lnTo>
                  <a:pt x="12953" y="118110"/>
                </a:lnTo>
                <a:lnTo>
                  <a:pt x="9906" y="111252"/>
                </a:lnTo>
                <a:lnTo>
                  <a:pt x="9906" y="119634"/>
                </a:lnTo>
                <a:lnTo>
                  <a:pt x="60198" y="119634"/>
                </a:lnTo>
                <a:lnTo>
                  <a:pt x="60198" y="115062"/>
                </a:lnTo>
                <a:lnTo>
                  <a:pt x="64770" y="119634"/>
                </a:lnTo>
                <a:lnTo>
                  <a:pt x="64770" y="473964"/>
                </a:lnTo>
                <a:lnTo>
                  <a:pt x="68580" y="473964"/>
                </a:lnTo>
                <a:close/>
              </a:path>
              <a:path w="238760" h="482600">
                <a:moveTo>
                  <a:pt x="64770" y="119634"/>
                </a:moveTo>
                <a:lnTo>
                  <a:pt x="60198" y="115062"/>
                </a:lnTo>
                <a:lnTo>
                  <a:pt x="60198" y="119634"/>
                </a:lnTo>
                <a:lnTo>
                  <a:pt x="64770" y="119634"/>
                </a:lnTo>
                <a:close/>
              </a:path>
              <a:path w="238760" h="482600">
                <a:moveTo>
                  <a:pt x="68580" y="482346"/>
                </a:moveTo>
                <a:lnTo>
                  <a:pt x="68580" y="477774"/>
                </a:lnTo>
                <a:lnTo>
                  <a:pt x="64770" y="473964"/>
                </a:lnTo>
                <a:lnTo>
                  <a:pt x="64770" y="119634"/>
                </a:lnTo>
                <a:lnTo>
                  <a:pt x="60198" y="119634"/>
                </a:lnTo>
                <a:lnTo>
                  <a:pt x="60198" y="482346"/>
                </a:lnTo>
                <a:lnTo>
                  <a:pt x="68580" y="482346"/>
                </a:lnTo>
                <a:close/>
              </a:path>
              <a:path w="238760" h="482600">
                <a:moveTo>
                  <a:pt x="173736" y="473964"/>
                </a:moveTo>
                <a:lnTo>
                  <a:pt x="64770" y="473964"/>
                </a:lnTo>
                <a:lnTo>
                  <a:pt x="68580" y="477774"/>
                </a:lnTo>
                <a:lnTo>
                  <a:pt x="68580" y="482346"/>
                </a:lnTo>
                <a:lnTo>
                  <a:pt x="169926" y="482346"/>
                </a:lnTo>
                <a:lnTo>
                  <a:pt x="169926" y="477774"/>
                </a:lnTo>
                <a:lnTo>
                  <a:pt x="173736" y="473964"/>
                </a:lnTo>
                <a:close/>
              </a:path>
              <a:path w="238760" h="482600">
                <a:moveTo>
                  <a:pt x="122682" y="9144"/>
                </a:moveTo>
                <a:lnTo>
                  <a:pt x="116586" y="9144"/>
                </a:lnTo>
                <a:lnTo>
                  <a:pt x="119623" y="12181"/>
                </a:lnTo>
                <a:lnTo>
                  <a:pt x="122682" y="9144"/>
                </a:lnTo>
                <a:close/>
              </a:path>
              <a:path w="238760" h="482600">
                <a:moveTo>
                  <a:pt x="119623" y="12181"/>
                </a:moveTo>
                <a:lnTo>
                  <a:pt x="116586" y="9144"/>
                </a:lnTo>
                <a:lnTo>
                  <a:pt x="116586" y="15197"/>
                </a:lnTo>
                <a:lnTo>
                  <a:pt x="119623" y="12181"/>
                </a:lnTo>
                <a:close/>
              </a:path>
              <a:path w="238760" h="482600">
                <a:moveTo>
                  <a:pt x="122682" y="15240"/>
                </a:moveTo>
                <a:lnTo>
                  <a:pt x="122682" y="9144"/>
                </a:lnTo>
                <a:lnTo>
                  <a:pt x="119623" y="12181"/>
                </a:lnTo>
                <a:lnTo>
                  <a:pt x="122682" y="15240"/>
                </a:lnTo>
                <a:close/>
              </a:path>
              <a:path w="238760" h="482600">
                <a:moveTo>
                  <a:pt x="228600" y="119634"/>
                </a:moveTo>
                <a:lnTo>
                  <a:pt x="228600" y="111252"/>
                </a:lnTo>
                <a:lnTo>
                  <a:pt x="225552" y="118110"/>
                </a:lnTo>
                <a:lnTo>
                  <a:pt x="218694" y="111252"/>
                </a:lnTo>
                <a:lnTo>
                  <a:pt x="169926" y="111252"/>
                </a:lnTo>
                <a:lnTo>
                  <a:pt x="169926" y="473964"/>
                </a:lnTo>
                <a:lnTo>
                  <a:pt x="173736" y="473964"/>
                </a:lnTo>
                <a:lnTo>
                  <a:pt x="173736" y="119634"/>
                </a:lnTo>
                <a:lnTo>
                  <a:pt x="178308" y="115062"/>
                </a:lnTo>
                <a:lnTo>
                  <a:pt x="178308" y="119634"/>
                </a:lnTo>
                <a:lnTo>
                  <a:pt x="228600" y="119634"/>
                </a:lnTo>
                <a:close/>
              </a:path>
              <a:path w="238760" h="482600">
                <a:moveTo>
                  <a:pt x="178308" y="482346"/>
                </a:moveTo>
                <a:lnTo>
                  <a:pt x="178308" y="119634"/>
                </a:lnTo>
                <a:lnTo>
                  <a:pt x="173736" y="119634"/>
                </a:lnTo>
                <a:lnTo>
                  <a:pt x="173736" y="473964"/>
                </a:lnTo>
                <a:lnTo>
                  <a:pt x="169926" y="477774"/>
                </a:lnTo>
                <a:lnTo>
                  <a:pt x="169926" y="482346"/>
                </a:lnTo>
                <a:lnTo>
                  <a:pt x="178308" y="482346"/>
                </a:lnTo>
                <a:close/>
              </a:path>
              <a:path w="238760" h="482600">
                <a:moveTo>
                  <a:pt x="178308" y="119634"/>
                </a:moveTo>
                <a:lnTo>
                  <a:pt x="178308" y="115062"/>
                </a:lnTo>
                <a:lnTo>
                  <a:pt x="173736" y="119634"/>
                </a:lnTo>
                <a:lnTo>
                  <a:pt x="178308" y="119634"/>
                </a:lnTo>
                <a:close/>
              </a:path>
              <a:path w="238760" h="482600">
                <a:moveTo>
                  <a:pt x="228600" y="111252"/>
                </a:moveTo>
                <a:lnTo>
                  <a:pt x="218694" y="111252"/>
                </a:lnTo>
                <a:lnTo>
                  <a:pt x="225552" y="118110"/>
                </a:lnTo>
                <a:lnTo>
                  <a:pt x="228600" y="111252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646436" y="4284726"/>
            <a:ext cx="230124" cy="4716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636530" y="4278629"/>
            <a:ext cx="240029" cy="482600"/>
          </a:xfrm>
          <a:custGeom>
            <a:avLst/>
            <a:gdLst/>
            <a:ahLst/>
            <a:cxnLst/>
            <a:rect l="l" t="t" r="r" b="b"/>
            <a:pathLst>
              <a:path w="240029" h="482600">
                <a:moveTo>
                  <a:pt x="240029" y="120396"/>
                </a:moveTo>
                <a:lnTo>
                  <a:pt x="119633" y="0"/>
                </a:lnTo>
                <a:lnTo>
                  <a:pt x="0" y="120396"/>
                </a:lnTo>
                <a:lnTo>
                  <a:pt x="9905" y="120396"/>
                </a:lnTo>
                <a:lnTo>
                  <a:pt x="9905" y="112014"/>
                </a:lnTo>
                <a:lnTo>
                  <a:pt x="19811" y="112014"/>
                </a:lnTo>
                <a:lnTo>
                  <a:pt x="116585" y="15240"/>
                </a:lnTo>
                <a:lnTo>
                  <a:pt x="116585" y="9144"/>
                </a:lnTo>
                <a:lnTo>
                  <a:pt x="122681" y="9144"/>
                </a:lnTo>
                <a:lnTo>
                  <a:pt x="122681" y="15197"/>
                </a:lnTo>
                <a:lnTo>
                  <a:pt x="220170" y="112014"/>
                </a:lnTo>
                <a:lnTo>
                  <a:pt x="229361" y="112014"/>
                </a:lnTo>
                <a:lnTo>
                  <a:pt x="229361" y="120396"/>
                </a:lnTo>
                <a:lnTo>
                  <a:pt x="240029" y="120396"/>
                </a:lnTo>
                <a:close/>
              </a:path>
              <a:path w="240029" h="482600">
                <a:moveTo>
                  <a:pt x="19811" y="112014"/>
                </a:moveTo>
                <a:lnTo>
                  <a:pt x="9905" y="112014"/>
                </a:lnTo>
                <a:lnTo>
                  <a:pt x="12953" y="118872"/>
                </a:lnTo>
                <a:lnTo>
                  <a:pt x="19811" y="112014"/>
                </a:lnTo>
                <a:close/>
              </a:path>
              <a:path w="240029" h="482600">
                <a:moveTo>
                  <a:pt x="68579" y="473964"/>
                </a:moveTo>
                <a:lnTo>
                  <a:pt x="68579" y="112014"/>
                </a:lnTo>
                <a:lnTo>
                  <a:pt x="19811" y="112014"/>
                </a:lnTo>
                <a:lnTo>
                  <a:pt x="12953" y="118872"/>
                </a:lnTo>
                <a:lnTo>
                  <a:pt x="9905" y="112014"/>
                </a:lnTo>
                <a:lnTo>
                  <a:pt x="9905" y="120396"/>
                </a:lnTo>
                <a:lnTo>
                  <a:pt x="60197" y="120396"/>
                </a:lnTo>
                <a:lnTo>
                  <a:pt x="60197" y="115824"/>
                </a:lnTo>
                <a:lnTo>
                  <a:pt x="64769" y="120396"/>
                </a:lnTo>
                <a:lnTo>
                  <a:pt x="64769" y="473964"/>
                </a:lnTo>
                <a:lnTo>
                  <a:pt x="68579" y="473964"/>
                </a:lnTo>
                <a:close/>
              </a:path>
              <a:path w="240029" h="482600">
                <a:moveTo>
                  <a:pt x="64769" y="120396"/>
                </a:moveTo>
                <a:lnTo>
                  <a:pt x="60197" y="115824"/>
                </a:lnTo>
                <a:lnTo>
                  <a:pt x="60197" y="120396"/>
                </a:lnTo>
                <a:lnTo>
                  <a:pt x="64769" y="120396"/>
                </a:lnTo>
                <a:close/>
              </a:path>
              <a:path w="240029" h="482600">
                <a:moveTo>
                  <a:pt x="68579" y="482346"/>
                </a:moveTo>
                <a:lnTo>
                  <a:pt x="68579" y="477774"/>
                </a:lnTo>
                <a:lnTo>
                  <a:pt x="64769" y="473964"/>
                </a:lnTo>
                <a:lnTo>
                  <a:pt x="64769" y="120396"/>
                </a:lnTo>
                <a:lnTo>
                  <a:pt x="60197" y="120396"/>
                </a:lnTo>
                <a:lnTo>
                  <a:pt x="60197" y="482346"/>
                </a:lnTo>
                <a:lnTo>
                  <a:pt x="68579" y="482346"/>
                </a:lnTo>
                <a:close/>
              </a:path>
              <a:path w="240029" h="482600">
                <a:moveTo>
                  <a:pt x="174497" y="473964"/>
                </a:moveTo>
                <a:lnTo>
                  <a:pt x="64769" y="473964"/>
                </a:lnTo>
                <a:lnTo>
                  <a:pt x="68579" y="477774"/>
                </a:lnTo>
                <a:lnTo>
                  <a:pt x="68579" y="482346"/>
                </a:lnTo>
                <a:lnTo>
                  <a:pt x="170687" y="482346"/>
                </a:lnTo>
                <a:lnTo>
                  <a:pt x="170687" y="477774"/>
                </a:lnTo>
                <a:lnTo>
                  <a:pt x="174497" y="473964"/>
                </a:lnTo>
                <a:close/>
              </a:path>
              <a:path w="240029" h="482600">
                <a:moveTo>
                  <a:pt x="122681" y="9144"/>
                </a:moveTo>
                <a:lnTo>
                  <a:pt x="116585" y="9144"/>
                </a:lnTo>
                <a:lnTo>
                  <a:pt x="119644" y="12181"/>
                </a:lnTo>
                <a:lnTo>
                  <a:pt x="122681" y="9144"/>
                </a:lnTo>
                <a:close/>
              </a:path>
              <a:path w="240029" h="482600">
                <a:moveTo>
                  <a:pt x="119644" y="12181"/>
                </a:moveTo>
                <a:lnTo>
                  <a:pt x="116585" y="9144"/>
                </a:lnTo>
                <a:lnTo>
                  <a:pt x="116585" y="15240"/>
                </a:lnTo>
                <a:lnTo>
                  <a:pt x="119644" y="12181"/>
                </a:lnTo>
                <a:close/>
              </a:path>
              <a:path w="240029" h="482600">
                <a:moveTo>
                  <a:pt x="122681" y="15197"/>
                </a:moveTo>
                <a:lnTo>
                  <a:pt x="122681" y="9144"/>
                </a:lnTo>
                <a:lnTo>
                  <a:pt x="119644" y="12181"/>
                </a:lnTo>
                <a:lnTo>
                  <a:pt x="122681" y="15197"/>
                </a:lnTo>
                <a:close/>
              </a:path>
              <a:path w="240029" h="482600">
                <a:moveTo>
                  <a:pt x="229361" y="120396"/>
                </a:moveTo>
                <a:lnTo>
                  <a:pt x="229361" y="112014"/>
                </a:lnTo>
                <a:lnTo>
                  <a:pt x="227075" y="118872"/>
                </a:lnTo>
                <a:lnTo>
                  <a:pt x="220170" y="112014"/>
                </a:lnTo>
                <a:lnTo>
                  <a:pt x="170687" y="112014"/>
                </a:lnTo>
                <a:lnTo>
                  <a:pt x="170687" y="473964"/>
                </a:lnTo>
                <a:lnTo>
                  <a:pt x="174497" y="473964"/>
                </a:lnTo>
                <a:lnTo>
                  <a:pt x="174497" y="120396"/>
                </a:lnTo>
                <a:lnTo>
                  <a:pt x="179069" y="115824"/>
                </a:lnTo>
                <a:lnTo>
                  <a:pt x="179069" y="120396"/>
                </a:lnTo>
                <a:lnTo>
                  <a:pt x="229361" y="120396"/>
                </a:lnTo>
                <a:close/>
              </a:path>
              <a:path w="240029" h="482600">
                <a:moveTo>
                  <a:pt x="179069" y="482346"/>
                </a:moveTo>
                <a:lnTo>
                  <a:pt x="179069" y="120396"/>
                </a:lnTo>
                <a:lnTo>
                  <a:pt x="174497" y="120396"/>
                </a:lnTo>
                <a:lnTo>
                  <a:pt x="174497" y="473964"/>
                </a:lnTo>
                <a:lnTo>
                  <a:pt x="170687" y="477774"/>
                </a:lnTo>
                <a:lnTo>
                  <a:pt x="170687" y="482346"/>
                </a:lnTo>
                <a:lnTo>
                  <a:pt x="179069" y="482346"/>
                </a:lnTo>
                <a:close/>
              </a:path>
              <a:path w="240029" h="482600">
                <a:moveTo>
                  <a:pt x="179069" y="120396"/>
                </a:moveTo>
                <a:lnTo>
                  <a:pt x="179069" y="115824"/>
                </a:lnTo>
                <a:lnTo>
                  <a:pt x="174497" y="120396"/>
                </a:lnTo>
                <a:lnTo>
                  <a:pt x="179069" y="120396"/>
                </a:lnTo>
                <a:close/>
              </a:path>
              <a:path w="240029" h="482600">
                <a:moveTo>
                  <a:pt x="229361" y="112014"/>
                </a:moveTo>
                <a:lnTo>
                  <a:pt x="220170" y="112014"/>
                </a:lnTo>
                <a:lnTo>
                  <a:pt x="227075" y="118872"/>
                </a:lnTo>
                <a:lnTo>
                  <a:pt x="229361" y="112014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499109" y="4312920"/>
            <a:ext cx="228600" cy="4716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488440" y="4306823"/>
            <a:ext cx="239395" cy="481965"/>
          </a:xfrm>
          <a:custGeom>
            <a:avLst/>
            <a:gdLst/>
            <a:ahLst/>
            <a:cxnLst/>
            <a:rect l="l" t="t" r="r" b="b"/>
            <a:pathLst>
              <a:path w="239395" h="481964">
                <a:moveTo>
                  <a:pt x="239268" y="118872"/>
                </a:moveTo>
                <a:lnTo>
                  <a:pt x="119634" y="0"/>
                </a:lnTo>
                <a:lnTo>
                  <a:pt x="0" y="118872"/>
                </a:lnTo>
                <a:lnTo>
                  <a:pt x="10668" y="118872"/>
                </a:lnTo>
                <a:lnTo>
                  <a:pt x="10668" y="110490"/>
                </a:lnTo>
                <a:lnTo>
                  <a:pt x="21283" y="110490"/>
                </a:lnTo>
                <a:lnTo>
                  <a:pt x="116586" y="14520"/>
                </a:lnTo>
                <a:lnTo>
                  <a:pt x="116586" y="8382"/>
                </a:lnTo>
                <a:lnTo>
                  <a:pt x="122682" y="8382"/>
                </a:lnTo>
                <a:lnTo>
                  <a:pt x="122682" y="14478"/>
                </a:lnTo>
                <a:lnTo>
                  <a:pt x="218694" y="110490"/>
                </a:lnTo>
                <a:lnTo>
                  <a:pt x="229362" y="110490"/>
                </a:lnTo>
                <a:lnTo>
                  <a:pt x="229362" y="118872"/>
                </a:lnTo>
                <a:lnTo>
                  <a:pt x="239268" y="118872"/>
                </a:lnTo>
                <a:close/>
              </a:path>
              <a:path w="239395" h="481964">
                <a:moveTo>
                  <a:pt x="21283" y="110490"/>
                </a:moveTo>
                <a:lnTo>
                  <a:pt x="10668" y="110490"/>
                </a:lnTo>
                <a:lnTo>
                  <a:pt x="13716" y="118110"/>
                </a:lnTo>
                <a:lnTo>
                  <a:pt x="21283" y="110490"/>
                </a:lnTo>
                <a:close/>
              </a:path>
              <a:path w="239395" h="481964">
                <a:moveTo>
                  <a:pt x="69342" y="473202"/>
                </a:moveTo>
                <a:lnTo>
                  <a:pt x="69342" y="110490"/>
                </a:lnTo>
                <a:lnTo>
                  <a:pt x="21283" y="110490"/>
                </a:lnTo>
                <a:lnTo>
                  <a:pt x="13716" y="118110"/>
                </a:lnTo>
                <a:lnTo>
                  <a:pt x="10668" y="110490"/>
                </a:lnTo>
                <a:lnTo>
                  <a:pt x="10668" y="118872"/>
                </a:lnTo>
                <a:lnTo>
                  <a:pt x="60960" y="118872"/>
                </a:lnTo>
                <a:lnTo>
                  <a:pt x="60960" y="115062"/>
                </a:lnTo>
                <a:lnTo>
                  <a:pt x="64770" y="118872"/>
                </a:lnTo>
                <a:lnTo>
                  <a:pt x="64770" y="473202"/>
                </a:lnTo>
                <a:lnTo>
                  <a:pt x="69342" y="473202"/>
                </a:lnTo>
                <a:close/>
              </a:path>
              <a:path w="239395" h="481964">
                <a:moveTo>
                  <a:pt x="64770" y="118872"/>
                </a:moveTo>
                <a:lnTo>
                  <a:pt x="60960" y="115062"/>
                </a:lnTo>
                <a:lnTo>
                  <a:pt x="60960" y="118872"/>
                </a:lnTo>
                <a:lnTo>
                  <a:pt x="64770" y="118872"/>
                </a:lnTo>
                <a:close/>
              </a:path>
              <a:path w="239395" h="481964">
                <a:moveTo>
                  <a:pt x="69342" y="481584"/>
                </a:moveTo>
                <a:lnTo>
                  <a:pt x="69342" y="477774"/>
                </a:lnTo>
                <a:lnTo>
                  <a:pt x="64770" y="473202"/>
                </a:lnTo>
                <a:lnTo>
                  <a:pt x="64770" y="118872"/>
                </a:lnTo>
                <a:lnTo>
                  <a:pt x="60960" y="118872"/>
                </a:lnTo>
                <a:lnTo>
                  <a:pt x="60960" y="481584"/>
                </a:lnTo>
                <a:lnTo>
                  <a:pt x="69342" y="481584"/>
                </a:lnTo>
                <a:close/>
              </a:path>
              <a:path w="239395" h="481964">
                <a:moveTo>
                  <a:pt x="174498" y="473202"/>
                </a:moveTo>
                <a:lnTo>
                  <a:pt x="64770" y="473202"/>
                </a:lnTo>
                <a:lnTo>
                  <a:pt x="69342" y="477774"/>
                </a:lnTo>
                <a:lnTo>
                  <a:pt x="69342" y="481584"/>
                </a:lnTo>
                <a:lnTo>
                  <a:pt x="169926" y="481584"/>
                </a:lnTo>
                <a:lnTo>
                  <a:pt x="169926" y="477774"/>
                </a:lnTo>
                <a:lnTo>
                  <a:pt x="174498" y="473202"/>
                </a:lnTo>
                <a:close/>
              </a:path>
              <a:path w="239395" h="481964">
                <a:moveTo>
                  <a:pt x="122682" y="8382"/>
                </a:moveTo>
                <a:lnTo>
                  <a:pt x="116586" y="8382"/>
                </a:lnTo>
                <a:lnTo>
                  <a:pt x="119644" y="11440"/>
                </a:lnTo>
                <a:lnTo>
                  <a:pt x="122682" y="8382"/>
                </a:lnTo>
                <a:close/>
              </a:path>
              <a:path w="239395" h="481964">
                <a:moveTo>
                  <a:pt x="119644" y="11440"/>
                </a:moveTo>
                <a:lnTo>
                  <a:pt x="116586" y="8382"/>
                </a:lnTo>
                <a:lnTo>
                  <a:pt x="116586" y="14520"/>
                </a:lnTo>
                <a:lnTo>
                  <a:pt x="119644" y="11440"/>
                </a:lnTo>
                <a:close/>
              </a:path>
              <a:path w="239395" h="481964">
                <a:moveTo>
                  <a:pt x="122682" y="14478"/>
                </a:moveTo>
                <a:lnTo>
                  <a:pt x="122682" y="8382"/>
                </a:lnTo>
                <a:lnTo>
                  <a:pt x="119644" y="11440"/>
                </a:lnTo>
                <a:lnTo>
                  <a:pt x="122682" y="14478"/>
                </a:lnTo>
                <a:close/>
              </a:path>
              <a:path w="239395" h="481964">
                <a:moveTo>
                  <a:pt x="229362" y="118872"/>
                </a:moveTo>
                <a:lnTo>
                  <a:pt x="229362" y="110490"/>
                </a:lnTo>
                <a:lnTo>
                  <a:pt x="226314" y="118110"/>
                </a:lnTo>
                <a:lnTo>
                  <a:pt x="218694" y="110490"/>
                </a:lnTo>
                <a:lnTo>
                  <a:pt x="169926" y="110490"/>
                </a:lnTo>
                <a:lnTo>
                  <a:pt x="169926" y="473202"/>
                </a:lnTo>
                <a:lnTo>
                  <a:pt x="174498" y="473202"/>
                </a:lnTo>
                <a:lnTo>
                  <a:pt x="174498" y="118872"/>
                </a:lnTo>
                <a:lnTo>
                  <a:pt x="178308" y="115062"/>
                </a:lnTo>
                <a:lnTo>
                  <a:pt x="178308" y="118872"/>
                </a:lnTo>
                <a:lnTo>
                  <a:pt x="229362" y="118872"/>
                </a:lnTo>
                <a:close/>
              </a:path>
              <a:path w="239395" h="481964">
                <a:moveTo>
                  <a:pt x="178308" y="481584"/>
                </a:moveTo>
                <a:lnTo>
                  <a:pt x="178308" y="118872"/>
                </a:lnTo>
                <a:lnTo>
                  <a:pt x="174498" y="118872"/>
                </a:lnTo>
                <a:lnTo>
                  <a:pt x="174498" y="473202"/>
                </a:lnTo>
                <a:lnTo>
                  <a:pt x="169926" y="477774"/>
                </a:lnTo>
                <a:lnTo>
                  <a:pt x="169926" y="481584"/>
                </a:lnTo>
                <a:lnTo>
                  <a:pt x="178308" y="481584"/>
                </a:lnTo>
                <a:close/>
              </a:path>
              <a:path w="239395" h="481964">
                <a:moveTo>
                  <a:pt x="178308" y="118872"/>
                </a:moveTo>
                <a:lnTo>
                  <a:pt x="178308" y="115062"/>
                </a:lnTo>
                <a:lnTo>
                  <a:pt x="174498" y="118872"/>
                </a:lnTo>
                <a:lnTo>
                  <a:pt x="178308" y="118872"/>
                </a:lnTo>
                <a:close/>
              </a:path>
              <a:path w="239395" h="481964">
                <a:moveTo>
                  <a:pt x="229362" y="110490"/>
                </a:moveTo>
                <a:lnTo>
                  <a:pt x="218694" y="110490"/>
                </a:lnTo>
                <a:lnTo>
                  <a:pt x="226314" y="118110"/>
                </a:lnTo>
                <a:lnTo>
                  <a:pt x="229362" y="110490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960754" y="4529328"/>
            <a:ext cx="1391920" cy="552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960386" y="4529328"/>
            <a:ext cx="1392555" cy="552450"/>
          </a:xfrm>
          <a:custGeom>
            <a:avLst/>
            <a:gdLst/>
            <a:ahLst/>
            <a:cxnLst/>
            <a:rect l="l" t="t" r="r" b="b"/>
            <a:pathLst>
              <a:path w="1392555" h="552450">
                <a:moveTo>
                  <a:pt x="1392174" y="552450"/>
                </a:moveTo>
                <a:lnTo>
                  <a:pt x="1392174" y="0"/>
                </a:lnTo>
                <a:lnTo>
                  <a:pt x="0" y="0"/>
                </a:lnTo>
                <a:lnTo>
                  <a:pt x="0" y="552450"/>
                </a:lnTo>
                <a:lnTo>
                  <a:pt x="4571" y="552450"/>
                </a:lnTo>
                <a:lnTo>
                  <a:pt x="4571" y="8382"/>
                </a:lnTo>
                <a:lnTo>
                  <a:pt x="8381" y="3810"/>
                </a:lnTo>
                <a:lnTo>
                  <a:pt x="8381" y="8382"/>
                </a:lnTo>
                <a:lnTo>
                  <a:pt x="1383792" y="8382"/>
                </a:lnTo>
                <a:lnTo>
                  <a:pt x="1383792" y="3810"/>
                </a:lnTo>
                <a:lnTo>
                  <a:pt x="1388364" y="8382"/>
                </a:lnTo>
                <a:lnTo>
                  <a:pt x="1388364" y="552450"/>
                </a:lnTo>
                <a:lnTo>
                  <a:pt x="1392174" y="552450"/>
                </a:lnTo>
                <a:close/>
              </a:path>
              <a:path w="1392555" h="552450">
                <a:moveTo>
                  <a:pt x="8381" y="8382"/>
                </a:moveTo>
                <a:lnTo>
                  <a:pt x="8381" y="3810"/>
                </a:lnTo>
                <a:lnTo>
                  <a:pt x="4571" y="8382"/>
                </a:lnTo>
                <a:lnTo>
                  <a:pt x="8381" y="8382"/>
                </a:lnTo>
                <a:close/>
              </a:path>
              <a:path w="1392555" h="552450">
                <a:moveTo>
                  <a:pt x="8381" y="544068"/>
                </a:moveTo>
                <a:lnTo>
                  <a:pt x="8381" y="8382"/>
                </a:lnTo>
                <a:lnTo>
                  <a:pt x="4571" y="8382"/>
                </a:lnTo>
                <a:lnTo>
                  <a:pt x="4571" y="544068"/>
                </a:lnTo>
                <a:lnTo>
                  <a:pt x="8381" y="544068"/>
                </a:lnTo>
                <a:close/>
              </a:path>
              <a:path w="1392555" h="552450">
                <a:moveTo>
                  <a:pt x="1388364" y="544068"/>
                </a:moveTo>
                <a:lnTo>
                  <a:pt x="4571" y="544068"/>
                </a:lnTo>
                <a:lnTo>
                  <a:pt x="8381" y="548639"/>
                </a:lnTo>
                <a:lnTo>
                  <a:pt x="8382" y="552450"/>
                </a:lnTo>
                <a:lnTo>
                  <a:pt x="1383792" y="552450"/>
                </a:lnTo>
                <a:lnTo>
                  <a:pt x="1383792" y="548639"/>
                </a:lnTo>
                <a:lnTo>
                  <a:pt x="1388364" y="544068"/>
                </a:lnTo>
                <a:close/>
              </a:path>
              <a:path w="1392555" h="552450">
                <a:moveTo>
                  <a:pt x="8382" y="552450"/>
                </a:moveTo>
                <a:lnTo>
                  <a:pt x="8381" y="548639"/>
                </a:lnTo>
                <a:lnTo>
                  <a:pt x="4571" y="544068"/>
                </a:lnTo>
                <a:lnTo>
                  <a:pt x="4571" y="552450"/>
                </a:lnTo>
                <a:lnTo>
                  <a:pt x="8382" y="552450"/>
                </a:lnTo>
                <a:close/>
              </a:path>
              <a:path w="1392555" h="552450">
                <a:moveTo>
                  <a:pt x="1388364" y="8382"/>
                </a:moveTo>
                <a:lnTo>
                  <a:pt x="1383792" y="3810"/>
                </a:lnTo>
                <a:lnTo>
                  <a:pt x="1383792" y="8382"/>
                </a:lnTo>
                <a:lnTo>
                  <a:pt x="1388364" y="8382"/>
                </a:lnTo>
                <a:close/>
              </a:path>
              <a:path w="1392555" h="552450">
                <a:moveTo>
                  <a:pt x="1388364" y="544068"/>
                </a:moveTo>
                <a:lnTo>
                  <a:pt x="1388364" y="8382"/>
                </a:lnTo>
                <a:lnTo>
                  <a:pt x="1383792" y="8382"/>
                </a:lnTo>
                <a:lnTo>
                  <a:pt x="1383792" y="544068"/>
                </a:lnTo>
                <a:lnTo>
                  <a:pt x="1388364" y="544068"/>
                </a:lnTo>
                <a:close/>
              </a:path>
              <a:path w="1392555" h="552450">
                <a:moveTo>
                  <a:pt x="1388364" y="552450"/>
                </a:moveTo>
                <a:lnTo>
                  <a:pt x="1388364" y="544068"/>
                </a:lnTo>
                <a:lnTo>
                  <a:pt x="1383792" y="548639"/>
                </a:lnTo>
                <a:lnTo>
                  <a:pt x="1383792" y="552450"/>
                </a:lnTo>
                <a:lnTo>
                  <a:pt x="1388364" y="55245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08325" y="4564379"/>
            <a:ext cx="1393189" cy="552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107702" y="4564379"/>
            <a:ext cx="1393825" cy="552450"/>
          </a:xfrm>
          <a:custGeom>
            <a:avLst/>
            <a:gdLst/>
            <a:ahLst/>
            <a:cxnLst/>
            <a:rect l="l" t="t" r="r" b="b"/>
            <a:pathLst>
              <a:path w="1393825" h="552450">
                <a:moveTo>
                  <a:pt x="1393698" y="552450"/>
                </a:moveTo>
                <a:lnTo>
                  <a:pt x="1393698" y="0"/>
                </a:lnTo>
                <a:lnTo>
                  <a:pt x="0" y="0"/>
                </a:lnTo>
                <a:lnTo>
                  <a:pt x="0" y="552450"/>
                </a:lnTo>
                <a:lnTo>
                  <a:pt x="3810" y="552450"/>
                </a:lnTo>
                <a:lnTo>
                  <a:pt x="3810" y="8382"/>
                </a:lnTo>
                <a:lnTo>
                  <a:pt x="8381" y="3810"/>
                </a:lnTo>
                <a:lnTo>
                  <a:pt x="8381" y="8382"/>
                </a:lnTo>
                <a:lnTo>
                  <a:pt x="1385315" y="8382"/>
                </a:lnTo>
                <a:lnTo>
                  <a:pt x="1385315" y="3810"/>
                </a:lnTo>
                <a:lnTo>
                  <a:pt x="1389126" y="8382"/>
                </a:lnTo>
                <a:lnTo>
                  <a:pt x="1389126" y="552450"/>
                </a:lnTo>
                <a:lnTo>
                  <a:pt x="1393698" y="552450"/>
                </a:lnTo>
                <a:close/>
              </a:path>
              <a:path w="1393825" h="552450">
                <a:moveTo>
                  <a:pt x="8381" y="8382"/>
                </a:moveTo>
                <a:lnTo>
                  <a:pt x="8381" y="3810"/>
                </a:lnTo>
                <a:lnTo>
                  <a:pt x="3810" y="8382"/>
                </a:lnTo>
                <a:lnTo>
                  <a:pt x="8381" y="8382"/>
                </a:lnTo>
                <a:close/>
              </a:path>
              <a:path w="1393825" h="552450">
                <a:moveTo>
                  <a:pt x="8381" y="544068"/>
                </a:moveTo>
                <a:lnTo>
                  <a:pt x="8381" y="8382"/>
                </a:lnTo>
                <a:lnTo>
                  <a:pt x="3810" y="8382"/>
                </a:lnTo>
                <a:lnTo>
                  <a:pt x="3810" y="544068"/>
                </a:lnTo>
                <a:lnTo>
                  <a:pt x="8381" y="544068"/>
                </a:lnTo>
                <a:close/>
              </a:path>
              <a:path w="1393825" h="552450">
                <a:moveTo>
                  <a:pt x="1389126" y="544068"/>
                </a:moveTo>
                <a:lnTo>
                  <a:pt x="3810" y="544068"/>
                </a:lnTo>
                <a:lnTo>
                  <a:pt x="8381" y="548640"/>
                </a:lnTo>
                <a:lnTo>
                  <a:pt x="8381" y="552450"/>
                </a:lnTo>
                <a:lnTo>
                  <a:pt x="1385315" y="552450"/>
                </a:lnTo>
                <a:lnTo>
                  <a:pt x="1385315" y="548640"/>
                </a:lnTo>
                <a:lnTo>
                  <a:pt x="1389126" y="544068"/>
                </a:lnTo>
                <a:close/>
              </a:path>
              <a:path w="1393825" h="552450">
                <a:moveTo>
                  <a:pt x="8381" y="552450"/>
                </a:moveTo>
                <a:lnTo>
                  <a:pt x="8381" y="548640"/>
                </a:lnTo>
                <a:lnTo>
                  <a:pt x="3810" y="544068"/>
                </a:lnTo>
                <a:lnTo>
                  <a:pt x="3810" y="552450"/>
                </a:lnTo>
                <a:lnTo>
                  <a:pt x="8381" y="552450"/>
                </a:lnTo>
                <a:close/>
              </a:path>
              <a:path w="1393825" h="552450">
                <a:moveTo>
                  <a:pt x="1389126" y="8382"/>
                </a:moveTo>
                <a:lnTo>
                  <a:pt x="1385315" y="3810"/>
                </a:lnTo>
                <a:lnTo>
                  <a:pt x="1385315" y="8382"/>
                </a:lnTo>
                <a:lnTo>
                  <a:pt x="1389126" y="8382"/>
                </a:lnTo>
                <a:close/>
              </a:path>
              <a:path w="1393825" h="552450">
                <a:moveTo>
                  <a:pt x="1389126" y="544068"/>
                </a:moveTo>
                <a:lnTo>
                  <a:pt x="1389126" y="8382"/>
                </a:lnTo>
                <a:lnTo>
                  <a:pt x="1385315" y="8382"/>
                </a:lnTo>
                <a:lnTo>
                  <a:pt x="1385315" y="544068"/>
                </a:lnTo>
                <a:lnTo>
                  <a:pt x="1389126" y="544068"/>
                </a:lnTo>
                <a:close/>
              </a:path>
              <a:path w="1393825" h="552450">
                <a:moveTo>
                  <a:pt x="1389126" y="552450"/>
                </a:moveTo>
                <a:lnTo>
                  <a:pt x="1389126" y="544068"/>
                </a:lnTo>
                <a:lnTo>
                  <a:pt x="1385315" y="548640"/>
                </a:lnTo>
                <a:lnTo>
                  <a:pt x="1385315" y="552450"/>
                </a:lnTo>
                <a:lnTo>
                  <a:pt x="1389126" y="55245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6964184" y="4596384"/>
            <a:ext cx="1383792" cy="5440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 txBox="1"/>
          <p:nvPr/>
        </p:nvSpPr>
        <p:spPr>
          <a:xfrm>
            <a:off x="232162" y="3075688"/>
            <a:ext cx="1129665" cy="463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950" spc="10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塞缪尔写出第一个跳 棋程序，能够从人机 </a:t>
            </a:r>
            <a:r>
              <a:rPr sz="950" spc="1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对弈中学习规则。</a:t>
            </a:r>
            <a:endParaRPr sz="950">
              <a:latin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1" name="object 39"/>
          <p:cNvSpPr txBox="1"/>
          <p:nvPr/>
        </p:nvSpPr>
        <p:spPr>
          <a:xfrm>
            <a:off x="2189740" y="3083305"/>
            <a:ext cx="1129665" cy="457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98000"/>
              </a:lnSpc>
              <a:spcBef>
                <a:spcPts val="135"/>
              </a:spcBef>
            </a:pP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最近邻方法被提出， 计算机具有了简单识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别类型的能力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0"/>
          <p:cNvSpPr txBox="1"/>
          <p:nvPr/>
        </p:nvSpPr>
        <p:spPr>
          <a:xfrm>
            <a:off x="4147318" y="3066544"/>
            <a:ext cx="1129665" cy="463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950" spc="10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支持向量机取得巨大 成功，统计学习方法 </a:t>
            </a:r>
            <a:r>
              <a:rPr sz="950" spc="1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成为主流。</a:t>
            </a:r>
            <a:endParaRPr sz="950">
              <a:latin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3" name="object 41"/>
          <p:cNvSpPr txBox="1"/>
          <p:nvPr/>
        </p:nvSpPr>
        <p:spPr>
          <a:xfrm>
            <a:off x="1067314" y="4563110"/>
            <a:ext cx="1129665" cy="46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sz="950" spc="5" dirty="0">
                <a:latin typeface="Arial" panose="020B0604020202020204"/>
                <a:cs typeface="Arial" panose="020B0604020202020204"/>
              </a:rPr>
              <a:t>Frank</a:t>
            </a:r>
            <a:r>
              <a:rPr sz="95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设计出了第一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个计算机神经网络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—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130"/>
              </a:lnSpc>
            </a:pPr>
            <a:r>
              <a:rPr sz="950" spc="15" dirty="0">
                <a:latin typeface="Arial" panose="020B0604020202020204"/>
                <a:cs typeface="Arial" panose="020B0604020202020204"/>
              </a:rPr>
              <a:t>—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感知机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3201676" y="4596640"/>
            <a:ext cx="1250950" cy="463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50" spc="1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深蓝击败</a:t>
            </a:r>
            <a:r>
              <a:rPr sz="950" spc="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卡斯</a:t>
            </a:r>
            <a:r>
              <a:rPr sz="950" spc="10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帕罗夫， 计算机学习能力达到新 </a:t>
            </a:r>
            <a:r>
              <a:rPr sz="950" spc="1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高</a:t>
            </a:r>
            <a:endParaRPr sz="950">
              <a:latin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5" name="object 43"/>
          <p:cNvSpPr txBox="1"/>
          <p:nvPr/>
        </p:nvSpPr>
        <p:spPr>
          <a:xfrm>
            <a:off x="6962140" y="4594478"/>
            <a:ext cx="1388110" cy="548640"/>
          </a:xfrm>
          <a:prstGeom prst="rect">
            <a:avLst/>
          </a:prstGeom>
          <a:ln w="3809">
            <a:solidFill>
              <a:srgbClr val="E1E1E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02870" marR="172720">
              <a:lnSpc>
                <a:spcPct val="106000"/>
              </a:lnSpc>
              <a:spcBef>
                <a:spcPts val="300"/>
              </a:spcBef>
            </a:pP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谷歌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AlphaGo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打败了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围棋专业选手李世石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70">
              <a:lnSpc>
                <a:spcPts val="1110"/>
              </a:lnSpc>
            </a:pP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、柯洁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153428" y="1767839"/>
            <a:ext cx="1371600" cy="12336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2111006" y="1767839"/>
            <a:ext cx="1371600" cy="12336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977150" y="5134355"/>
            <a:ext cx="1384299" cy="12336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6960362" y="4592573"/>
            <a:ext cx="1392174" cy="18387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125990" y="5197602"/>
            <a:ext cx="1384300" cy="12336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202196" y="1952244"/>
            <a:ext cx="1289964" cy="876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1040396" y="5321808"/>
            <a:ext cx="1237081" cy="8572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2297696" y="1976627"/>
            <a:ext cx="975398" cy="8321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3192284" y="5401817"/>
            <a:ext cx="1256830" cy="8404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4146308" y="1951482"/>
            <a:ext cx="1213675" cy="8732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5604776" y="4312920"/>
            <a:ext cx="228600" cy="4716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5594108" y="4306823"/>
            <a:ext cx="239395" cy="481965"/>
          </a:xfrm>
          <a:custGeom>
            <a:avLst/>
            <a:gdLst/>
            <a:ahLst/>
            <a:cxnLst/>
            <a:rect l="l" t="t" r="r" b="b"/>
            <a:pathLst>
              <a:path w="239395" h="481964">
                <a:moveTo>
                  <a:pt x="239267" y="118872"/>
                </a:moveTo>
                <a:lnTo>
                  <a:pt x="119633" y="0"/>
                </a:lnTo>
                <a:lnTo>
                  <a:pt x="0" y="118872"/>
                </a:lnTo>
                <a:lnTo>
                  <a:pt x="10667" y="118872"/>
                </a:lnTo>
                <a:lnTo>
                  <a:pt x="10667" y="110490"/>
                </a:lnTo>
                <a:lnTo>
                  <a:pt x="20573" y="110490"/>
                </a:lnTo>
                <a:lnTo>
                  <a:pt x="116585" y="14478"/>
                </a:lnTo>
                <a:lnTo>
                  <a:pt x="116585" y="8382"/>
                </a:lnTo>
                <a:lnTo>
                  <a:pt x="122681" y="8382"/>
                </a:lnTo>
                <a:lnTo>
                  <a:pt x="122681" y="14478"/>
                </a:lnTo>
                <a:lnTo>
                  <a:pt x="218693" y="110490"/>
                </a:lnTo>
                <a:lnTo>
                  <a:pt x="228599" y="110490"/>
                </a:lnTo>
                <a:lnTo>
                  <a:pt x="228599" y="118872"/>
                </a:lnTo>
                <a:lnTo>
                  <a:pt x="239267" y="118872"/>
                </a:lnTo>
                <a:close/>
              </a:path>
              <a:path w="239395" h="481964">
                <a:moveTo>
                  <a:pt x="20573" y="110490"/>
                </a:moveTo>
                <a:lnTo>
                  <a:pt x="10667" y="110490"/>
                </a:lnTo>
                <a:lnTo>
                  <a:pt x="12953" y="118110"/>
                </a:lnTo>
                <a:lnTo>
                  <a:pt x="20573" y="110490"/>
                </a:lnTo>
                <a:close/>
              </a:path>
              <a:path w="239395" h="481964">
                <a:moveTo>
                  <a:pt x="69341" y="473202"/>
                </a:moveTo>
                <a:lnTo>
                  <a:pt x="69341" y="110490"/>
                </a:lnTo>
                <a:lnTo>
                  <a:pt x="20573" y="110490"/>
                </a:lnTo>
                <a:lnTo>
                  <a:pt x="12953" y="118110"/>
                </a:lnTo>
                <a:lnTo>
                  <a:pt x="10667" y="110490"/>
                </a:lnTo>
                <a:lnTo>
                  <a:pt x="10667" y="118872"/>
                </a:lnTo>
                <a:lnTo>
                  <a:pt x="60959" y="118872"/>
                </a:lnTo>
                <a:lnTo>
                  <a:pt x="60959" y="115062"/>
                </a:lnTo>
                <a:lnTo>
                  <a:pt x="64769" y="118872"/>
                </a:lnTo>
                <a:lnTo>
                  <a:pt x="64769" y="473202"/>
                </a:lnTo>
                <a:lnTo>
                  <a:pt x="69341" y="473202"/>
                </a:lnTo>
                <a:close/>
              </a:path>
              <a:path w="239395" h="481964">
                <a:moveTo>
                  <a:pt x="64769" y="118872"/>
                </a:moveTo>
                <a:lnTo>
                  <a:pt x="60959" y="115062"/>
                </a:lnTo>
                <a:lnTo>
                  <a:pt x="60959" y="118872"/>
                </a:lnTo>
                <a:lnTo>
                  <a:pt x="64769" y="118872"/>
                </a:lnTo>
                <a:close/>
              </a:path>
              <a:path w="239395" h="481964">
                <a:moveTo>
                  <a:pt x="69341" y="481584"/>
                </a:moveTo>
                <a:lnTo>
                  <a:pt x="69341" y="477774"/>
                </a:lnTo>
                <a:lnTo>
                  <a:pt x="64769" y="473202"/>
                </a:lnTo>
                <a:lnTo>
                  <a:pt x="64769" y="118872"/>
                </a:lnTo>
                <a:lnTo>
                  <a:pt x="60959" y="118872"/>
                </a:lnTo>
                <a:lnTo>
                  <a:pt x="60959" y="481584"/>
                </a:lnTo>
                <a:lnTo>
                  <a:pt x="69341" y="481584"/>
                </a:lnTo>
                <a:close/>
              </a:path>
              <a:path w="239395" h="481964">
                <a:moveTo>
                  <a:pt x="174497" y="473202"/>
                </a:moveTo>
                <a:lnTo>
                  <a:pt x="64769" y="473202"/>
                </a:lnTo>
                <a:lnTo>
                  <a:pt x="69341" y="477774"/>
                </a:lnTo>
                <a:lnTo>
                  <a:pt x="69341" y="481584"/>
                </a:lnTo>
                <a:lnTo>
                  <a:pt x="169925" y="481584"/>
                </a:lnTo>
                <a:lnTo>
                  <a:pt x="169925" y="477774"/>
                </a:lnTo>
                <a:lnTo>
                  <a:pt x="174497" y="473202"/>
                </a:lnTo>
                <a:close/>
              </a:path>
              <a:path w="239395" h="481964">
                <a:moveTo>
                  <a:pt x="122681" y="8382"/>
                </a:moveTo>
                <a:lnTo>
                  <a:pt x="116585" y="8382"/>
                </a:lnTo>
                <a:lnTo>
                  <a:pt x="119633" y="11430"/>
                </a:lnTo>
                <a:lnTo>
                  <a:pt x="122681" y="8382"/>
                </a:lnTo>
                <a:close/>
              </a:path>
              <a:path w="239395" h="481964">
                <a:moveTo>
                  <a:pt x="119633" y="11430"/>
                </a:moveTo>
                <a:lnTo>
                  <a:pt x="116585" y="8382"/>
                </a:lnTo>
                <a:lnTo>
                  <a:pt x="116585" y="14478"/>
                </a:lnTo>
                <a:lnTo>
                  <a:pt x="119633" y="11430"/>
                </a:lnTo>
                <a:close/>
              </a:path>
              <a:path w="239395" h="481964">
                <a:moveTo>
                  <a:pt x="122681" y="14478"/>
                </a:moveTo>
                <a:lnTo>
                  <a:pt x="122681" y="8382"/>
                </a:lnTo>
                <a:lnTo>
                  <a:pt x="119633" y="11430"/>
                </a:lnTo>
                <a:lnTo>
                  <a:pt x="122681" y="14478"/>
                </a:lnTo>
                <a:close/>
              </a:path>
              <a:path w="239395" h="481964">
                <a:moveTo>
                  <a:pt x="228599" y="118872"/>
                </a:moveTo>
                <a:lnTo>
                  <a:pt x="228599" y="110490"/>
                </a:lnTo>
                <a:lnTo>
                  <a:pt x="226313" y="118110"/>
                </a:lnTo>
                <a:lnTo>
                  <a:pt x="218693" y="110490"/>
                </a:lnTo>
                <a:lnTo>
                  <a:pt x="169925" y="110490"/>
                </a:lnTo>
                <a:lnTo>
                  <a:pt x="169925" y="473202"/>
                </a:lnTo>
                <a:lnTo>
                  <a:pt x="174497" y="473202"/>
                </a:lnTo>
                <a:lnTo>
                  <a:pt x="174497" y="118872"/>
                </a:lnTo>
                <a:lnTo>
                  <a:pt x="178307" y="115062"/>
                </a:lnTo>
                <a:lnTo>
                  <a:pt x="178307" y="118872"/>
                </a:lnTo>
                <a:lnTo>
                  <a:pt x="228599" y="118872"/>
                </a:lnTo>
                <a:close/>
              </a:path>
              <a:path w="239395" h="481964">
                <a:moveTo>
                  <a:pt x="178307" y="481584"/>
                </a:moveTo>
                <a:lnTo>
                  <a:pt x="178307" y="118872"/>
                </a:lnTo>
                <a:lnTo>
                  <a:pt x="174497" y="118872"/>
                </a:lnTo>
                <a:lnTo>
                  <a:pt x="174497" y="473202"/>
                </a:lnTo>
                <a:lnTo>
                  <a:pt x="169925" y="477774"/>
                </a:lnTo>
                <a:lnTo>
                  <a:pt x="169925" y="481584"/>
                </a:lnTo>
                <a:lnTo>
                  <a:pt x="178307" y="481584"/>
                </a:lnTo>
                <a:close/>
              </a:path>
              <a:path w="239395" h="481964">
                <a:moveTo>
                  <a:pt x="178307" y="118872"/>
                </a:moveTo>
                <a:lnTo>
                  <a:pt x="178307" y="115062"/>
                </a:lnTo>
                <a:lnTo>
                  <a:pt x="174497" y="118872"/>
                </a:lnTo>
                <a:lnTo>
                  <a:pt x="178307" y="118872"/>
                </a:lnTo>
                <a:close/>
              </a:path>
              <a:path w="239395" h="481964">
                <a:moveTo>
                  <a:pt x="228599" y="110490"/>
                </a:moveTo>
                <a:lnTo>
                  <a:pt x="218693" y="110490"/>
                </a:lnTo>
                <a:lnTo>
                  <a:pt x="226313" y="118110"/>
                </a:lnTo>
                <a:lnTo>
                  <a:pt x="228599" y="110490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5066664" y="4592573"/>
            <a:ext cx="1391919" cy="55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5066042" y="4592573"/>
            <a:ext cx="1392174" cy="18387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 txBox="1"/>
          <p:nvPr/>
        </p:nvSpPr>
        <p:spPr>
          <a:xfrm>
            <a:off x="5158492" y="4626355"/>
            <a:ext cx="1250950" cy="463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latin typeface="Arial" panose="020B0604020202020204"/>
                <a:cs typeface="Arial" panose="020B0604020202020204"/>
              </a:rPr>
              <a:t>Geoffrey</a:t>
            </a:r>
            <a:r>
              <a:rPr sz="95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Hinton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正式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提出了深</a:t>
            </a:r>
            <a:r>
              <a:rPr sz="950" spc="5" dirty="0">
                <a:latin typeface="宋体" panose="02010600030101010101" pitchFamily="2" charset="-122"/>
                <a:cs typeface="宋体" panose="02010600030101010101" pitchFamily="2" charset="-122"/>
              </a:rPr>
              <a:t>度学</a:t>
            </a:r>
            <a:r>
              <a:rPr sz="950" spc="10" dirty="0">
                <a:latin typeface="宋体" panose="02010600030101010101" pitchFamily="2" charset="-122"/>
                <a:cs typeface="宋体" panose="02010600030101010101" pitchFamily="2" charset="-122"/>
              </a:rPr>
              <a:t>习概念， </a:t>
            </a:r>
            <a:r>
              <a:rPr sz="950" spc="15" dirty="0">
                <a:latin typeface="宋体" panose="02010600030101010101" pitchFamily="2" charset="-122"/>
                <a:cs typeface="宋体" panose="02010600030101010101" pitchFamily="2" charset="-122"/>
              </a:rPr>
              <a:t>开启机器学习新纪元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object 59"/>
          <p:cNvSpPr/>
          <p:nvPr/>
        </p:nvSpPr>
        <p:spPr>
          <a:xfrm>
            <a:off x="5072900" y="5377434"/>
            <a:ext cx="1381544" cy="8496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6556514" y="3413759"/>
            <a:ext cx="238505" cy="4762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6556514" y="3413759"/>
            <a:ext cx="238760" cy="482600"/>
          </a:xfrm>
          <a:custGeom>
            <a:avLst/>
            <a:gdLst/>
            <a:ahLst/>
            <a:cxnLst/>
            <a:rect l="l" t="t" r="r" b="b"/>
            <a:pathLst>
              <a:path w="238759" h="482600">
                <a:moveTo>
                  <a:pt x="64769" y="362712"/>
                </a:moveTo>
                <a:lnTo>
                  <a:pt x="0" y="362712"/>
                </a:lnTo>
                <a:lnTo>
                  <a:pt x="9905" y="372618"/>
                </a:lnTo>
                <a:lnTo>
                  <a:pt x="9906" y="371094"/>
                </a:lnTo>
                <a:lnTo>
                  <a:pt x="12954" y="363474"/>
                </a:lnTo>
                <a:lnTo>
                  <a:pt x="20574" y="371094"/>
                </a:lnTo>
                <a:lnTo>
                  <a:pt x="60960" y="371094"/>
                </a:lnTo>
                <a:lnTo>
                  <a:pt x="60960" y="366522"/>
                </a:lnTo>
                <a:lnTo>
                  <a:pt x="64769" y="362712"/>
                </a:lnTo>
                <a:close/>
              </a:path>
              <a:path w="238759" h="482600">
                <a:moveTo>
                  <a:pt x="20574" y="371094"/>
                </a:moveTo>
                <a:lnTo>
                  <a:pt x="12954" y="363474"/>
                </a:lnTo>
                <a:lnTo>
                  <a:pt x="9906" y="371094"/>
                </a:lnTo>
                <a:lnTo>
                  <a:pt x="20574" y="371094"/>
                </a:lnTo>
                <a:close/>
              </a:path>
              <a:path w="238759" h="482600">
                <a:moveTo>
                  <a:pt x="119623" y="470143"/>
                </a:moveTo>
                <a:lnTo>
                  <a:pt x="20574" y="371094"/>
                </a:lnTo>
                <a:lnTo>
                  <a:pt x="9906" y="371094"/>
                </a:lnTo>
                <a:lnTo>
                  <a:pt x="9905" y="372618"/>
                </a:lnTo>
                <a:lnTo>
                  <a:pt x="116586" y="479298"/>
                </a:lnTo>
                <a:lnTo>
                  <a:pt x="116586" y="473202"/>
                </a:lnTo>
                <a:lnTo>
                  <a:pt x="119623" y="470143"/>
                </a:lnTo>
                <a:close/>
              </a:path>
              <a:path w="238759" h="482600">
                <a:moveTo>
                  <a:pt x="178308" y="362712"/>
                </a:moveTo>
                <a:lnTo>
                  <a:pt x="178307" y="0"/>
                </a:lnTo>
                <a:lnTo>
                  <a:pt x="60959" y="0"/>
                </a:lnTo>
                <a:lnTo>
                  <a:pt x="60960" y="362712"/>
                </a:lnTo>
                <a:lnTo>
                  <a:pt x="64769" y="362712"/>
                </a:lnTo>
                <a:lnTo>
                  <a:pt x="64769" y="8382"/>
                </a:lnTo>
                <a:lnTo>
                  <a:pt x="69341" y="3810"/>
                </a:lnTo>
                <a:lnTo>
                  <a:pt x="69341" y="8382"/>
                </a:lnTo>
                <a:lnTo>
                  <a:pt x="169926" y="8382"/>
                </a:lnTo>
                <a:lnTo>
                  <a:pt x="169926" y="3810"/>
                </a:lnTo>
                <a:lnTo>
                  <a:pt x="174497" y="8382"/>
                </a:lnTo>
                <a:lnTo>
                  <a:pt x="174498" y="362712"/>
                </a:lnTo>
                <a:lnTo>
                  <a:pt x="178308" y="362712"/>
                </a:lnTo>
                <a:close/>
              </a:path>
              <a:path w="238759" h="482600">
                <a:moveTo>
                  <a:pt x="69341" y="371094"/>
                </a:moveTo>
                <a:lnTo>
                  <a:pt x="69341" y="8382"/>
                </a:lnTo>
                <a:lnTo>
                  <a:pt x="64769" y="8382"/>
                </a:lnTo>
                <a:lnTo>
                  <a:pt x="64769" y="362712"/>
                </a:lnTo>
                <a:lnTo>
                  <a:pt x="60960" y="366522"/>
                </a:lnTo>
                <a:lnTo>
                  <a:pt x="60960" y="371094"/>
                </a:lnTo>
                <a:lnTo>
                  <a:pt x="69341" y="371094"/>
                </a:lnTo>
                <a:close/>
              </a:path>
              <a:path w="238759" h="482600">
                <a:moveTo>
                  <a:pt x="69341" y="8382"/>
                </a:moveTo>
                <a:lnTo>
                  <a:pt x="69341" y="3810"/>
                </a:lnTo>
                <a:lnTo>
                  <a:pt x="64769" y="8382"/>
                </a:lnTo>
                <a:lnTo>
                  <a:pt x="69341" y="8382"/>
                </a:lnTo>
                <a:close/>
              </a:path>
              <a:path w="238759" h="482600">
                <a:moveTo>
                  <a:pt x="122682" y="473202"/>
                </a:moveTo>
                <a:lnTo>
                  <a:pt x="119623" y="470143"/>
                </a:lnTo>
                <a:lnTo>
                  <a:pt x="116586" y="473202"/>
                </a:lnTo>
                <a:lnTo>
                  <a:pt x="122682" y="473202"/>
                </a:lnTo>
                <a:close/>
              </a:path>
              <a:path w="238759" h="482600">
                <a:moveTo>
                  <a:pt x="122682" y="479278"/>
                </a:moveTo>
                <a:lnTo>
                  <a:pt x="122682" y="473202"/>
                </a:lnTo>
                <a:lnTo>
                  <a:pt x="116586" y="473202"/>
                </a:lnTo>
                <a:lnTo>
                  <a:pt x="116586" y="479298"/>
                </a:lnTo>
                <a:lnTo>
                  <a:pt x="119634" y="482346"/>
                </a:lnTo>
                <a:lnTo>
                  <a:pt x="122682" y="479278"/>
                </a:lnTo>
                <a:close/>
              </a:path>
              <a:path w="238759" h="482600">
                <a:moveTo>
                  <a:pt x="228600" y="372681"/>
                </a:moveTo>
                <a:lnTo>
                  <a:pt x="228600" y="371094"/>
                </a:lnTo>
                <a:lnTo>
                  <a:pt x="217984" y="371094"/>
                </a:lnTo>
                <a:lnTo>
                  <a:pt x="119623" y="470143"/>
                </a:lnTo>
                <a:lnTo>
                  <a:pt x="122682" y="473202"/>
                </a:lnTo>
                <a:lnTo>
                  <a:pt x="122682" y="479278"/>
                </a:lnTo>
                <a:lnTo>
                  <a:pt x="228600" y="372681"/>
                </a:lnTo>
                <a:close/>
              </a:path>
              <a:path w="238759" h="482600">
                <a:moveTo>
                  <a:pt x="174497" y="8382"/>
                </a:moveTo>
                <a:lnTo>
                  <a:pt x="169926" y="3810"/>
                </a:lnTo>
                <a:lnTo>
                  <a:pt x="169926" y="8382"/>
                </a:lnTo>
                <a:lnTo>
                  <a:pt x="174497" y="8382"/>
                </a:lnTo>
                <a:close/>
              </a:path>
              <a:path w="238759" h="482600">
                <a:moveTo>
                  <a:pt x="178308" y="371094"/>
                </a:moveTo>
                <a:lnTo>
                  <a:pt x="178308" y="366522"/>
                </a:lnTo>
                <a:lnTo>
                  <a:pt x="174498" y="362712"/>
                </a:lnTo>
                <a:lnTo>
                  <a:pt x="174497" y="8382"/>
                </a:lnTo>
                <a:lnTo>
                  <a:pt x="169926" y="8382"/>
                </a:lnTo>
                <a:lnTo>
                  <a:pt x="169926" y="371094"/>
                </a:lnTo>
                <a:lnTo>
                  <a:pt x="178308" y="371094"/>
                </a:lnTo>
                <a:close/>
              </a:path>
              <a:path w="238759" h="482600">
                <a:moveTo>
                  <a:pt x="238506" y="362712"/>
                </a:moveTo>
                <a:lnTo>
                  <a:pt x="174498" y="362712"/>
                </a:lnTo>
                <a:lnTo>
                  <a:pt x="178308" y="366522"/>
                </a:lnTo>
                <a:lnTo>
                  <a:pt x="178308" y="371094"/>
                </a:lnTo>
                <a:lnTo>
                  <a:pt x="217984" y="371094"/>
                </a:lnTo>
                <a:lnTo>
                  <a:pt x="225552" y="363474"/>
                </a:lnTo>
                <a:lnTo>
                  <a:pt x="228600" y="371094"/>
                </a:lnTo>
                <a:lnTo>
                  <a:pt x="228600" y="372681"/>
                </a:lnTo>
                <a:lnTo>
                  <a:pt x="238506" y="362712"/>
                </a:lnTo>
                <a:close/>
              </a:path>
              <a:path w="238759" h="482600">
                <a:moveTo>
                  <a:pt x="228600" y="371094"/>
                </a:moveTo>
                <a:lnTo>
                  <a:pt x="225552" y="363474"/>
                </a:lnTo>
                <a:lnTo>
                  <a:pt x="217984" y="371094"/>
                </a:lnTo>
                <a:lnTo>
                  <a:pt x="228600" y="371094"/>
                </a:lnTo>
                <a:close/>
              </a:path>
            </a:pathLst>
          </a:custGeom>
          <a:solidFill>
            <a:srgbClr val="FC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5962014" y="3031998"/>
            <a:ext cx="1391919" cy="5532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5961392" y="1756410"/>
            <a:ext cx="1397253" cy="18288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 txBox="1"/>
          <p:nvPr/>
        </p:nvSpPr>
        <p:spPr>
          <a:xfrm>
            <a:off x="6053842" y="3064258"/>
            <a:ext cx="1129665" cy="610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5"/>
              </a:spcBef>
            </a:pPr>
            <a:r>
              <a:rPr sz="950" spc="10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邓力提出的深度学习 语音识别方法取得突 破，语音技术走向成 </a:t>
            </a:r>
            <a:r>
              <a:rPr sz="950" spc="15" dirty="0">
                <a:solidFill>
                  <a:srgbClr val="070707"/>
                </a:solidFill>
                <a:latin typeface="华文细黑" panose="02010600040101010101" charset="-122"/>
                <a:cs typeface="华文细黑" panose="02010600040101010101" charset="-122"/>
              </a:rPr>
              <a:t>熟。</a:t>
            </a:r>
            <a:endParaRPr sz="950">
              <a:latin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7" name="object 65"/>
          <p:cNvSpPr/>
          <p:nvPr/>
        </p:nvSpPr>
        <p:spPr>
          <a:xfrm>
            <a:off x="6058154" y="1925574"/>
            <a:ext cx="1243202" cy="9105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7026668" y="5385053"/>
            <a:ext cx="1267231" cy="85267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 txBox="1">
            <a:spLocks noGrp="1"/>
          </p:cNvSpPr>
          <p:nvPr>
            <p:ph type="sldNum" sz="quarter" idx="7"/>
          </p:nvPr>
        </p:nvSpPr>
        <p:spPr>
          <a:xfrm>
            <a:off x="6718935" y="6477000"/>
            <a:ext cx="1981200" cy="36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9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第</a:t>
            </a: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7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章  机器学习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5400"/>
              <a:t>有监督学习</a:t>
            </a:r>
            <a:endParaRPr lang="zh-CN" altLang="en-US" sz="5400"/>
          </a:p>
        </p:txBody>
      </p: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commondata" val="eyJoZGlkIjoiNmMxMjI4NWVjZGM2ZGFlOTIxOThlODdjZWM5MjZiYWMifQ=="/>
</p:tagLst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3818</Words>
  <Application>WPS 演示</Application>
  <PresentationFormat>全屏显示(4:3)</PresentationFormat>
  <Paragraphs>529</Paragraphs>
  <Slides>44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44</vt:i4>
      </vt:variant>
    </vt:vector>
  </HeadingPairs>
  <TitlesOfParts>
    <vt:vector size="76" baseType="lpstr">
      <vt:lpstr>Arial</vt:lpstr>
      <vt:lpstr>宋体</vt:lpstr>
      <vt:lpstr>Wingdings</vt:lpstr>
      <vt:lpstr>MS PGothic</vt:lpstr>
      <vt:lpstr>Times New Roman</vt:lpstr>
      <vt:lpstr>黑体</vt:lpstr>
      <vt:lpstr>华文琥珀</vt:lpstr>
      <vt:lpstr>楷体_GB2312</vt:lpstr>
      <vt:lpstr>新宋体</vt:lpstr>
      <vt:lpstr>等线</vt:lpstr>
      <vt:lpstr>Arial</vt:lpstr>
      <vt:lpstr>华文细黑</vt:lpstr>
      <vt:lpstr>微软雅黑</vt:lpstr>
      <vt:lpstr>Arial Unicode MS</vt:lpstr>
      <vt:lpstr>Times New Roman</vt:lpstr>
      <vt:lpstr>Symbol</vt:lpstr>
      <vt:lpstr>方正姚体</vt:lpstr>
      <vt:lpstr>Calibri</vt:lpstr>
      <vt:lpstr>wasedaSample5</vt:lpstr>
      <vt:lpstr>1_wasedaSample5</vt:lpstr>
      <vt:lpstr>2_wasedaSample5</vt:lpstr>
      <vt:lpstr>3_wasedaSample5</vt:lpstr>
      <vt:lpstr>4_wasedaSample5</vt:lpstr>
      <vt:lpstr>5_wasedaSample5</vt:lpstr>
      <vt:lpstr>6_wasedaSample5</vt:lpstr>
      <vt:lpstr>7_wasedaSample5</vt:lpstr>
      <vt:lpstr>8_wasedaSample5</vt:lpstr>
      <vt:lpstr>9_wasedaSample5</vt:lpstr>
      <vt:lpstr>10_wasedaSample5</vt:lpstr>
      <vt:lpstr>11_wasedaSample5</vt:lpstr>
      <vt:lpstr>12_wasedaSample5</vt:lpstr>
      <vt:lpstr>13_wasedaSample5</vt:lpstr>
      <vt:lpstr>  第 7 章   机器学期与 神经网络</vt:lpstr>
      <vt:lpstr>第7章  机器学习</vt:lpstr>
      <vt:lpstr>第7章  机器学习</vt:lpstr>
      <vt:lpstr>第7章  机器学习</vt:lpstr>
      <vt:lpstr>PowerPoint 演示文稿</vt:lpstr>
      <vt:lpstr>第7章  机器学习</vt:lpstr>
      <vt:lpstr>第7章  机器学习</vt:lpstr>
      <vt:lpstr>第7章  机器学习</vt:lpstr>
      <vt:lpstr>第7章  机器学习</vt:lpstr>
      <vt:lpstr>第7章  机器学习</vt:lpstr>
      <vt:lpstr>第7章  机器学习</vt:lpstr>
      <vt:lpstr>第7章  机器学习</vt:lpstr>
      <vt:lpstr>第7章  机器学习</vt:lpstr>
      <vt:lpstr>PowerPoint 演示文稿</vt:lpstr>
      <vt:lpstr>PowerPoint 演示文稿</vt:lpstr>
      <vt:lpstr>无监督学习</vt:lpstr>
      <vt:lpstr>无监督学习</vt:lpstr>
      <vt:lpstr>无监督学习</vt:lpstr>
      <vt:lpstr>PowerPoint 演示文稿</vt:lpstr>
      <vt:lpstr>PowerPoint 演示文稿</vt:lpstr>
      <vt:lpstr>弱监督学习</vt:lpstr>
      <vt:lpstr>弱监督学习</vt:lpstr>
      <vt:lpstr>弱监督学习</vt:lpstr>
      <vt:lpstr>PowerPoint 演示文稿</vt:lpstr>
      <vt:lpstr>PowerPoint 演示文稿</vt:lpstr>
      <vt:lpstr>PowerPoint 演示文稿</vt:lpstr>
      <vt:lpstr>PowerPoint 演示文稿</vt:lpstr>
      <vt:lpstr>迁移学习</vt:lpstr>
      <vt:lpstr>迁移学习</vt:lpstr>
      <vt:lpstr>迁移学习</vt:lpstr>
      <vt:lpstr>PowerPoint 演示文稿</vt:lpstr>
      <vt:lpstr>强化学习</vt:lpstr>
      <vt:lpstr>强化学习</vt:lpstr>
      <vt:lpstr>强化学习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强化学习</vt:lpstr>
      <vt:lpstr>强化学习</vt:lpstr>
      <vt:lpstr>PowerPoint 演示文稿</vt:lpstr>
      <vt:lpstr>PowerPoint 演示文稿</vt:lpstr>
      <vt:lpstr>PowerPoint 演示文稿</vt:lpstr>
    </vt:vector>
  </TitlesOfParts>
  <Company>zjut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 搜索求解策略</dc:title>
  <dc:creator>heng</dc:creator>
  <cp:lastModifiedBy>Nina 高</cp:lastModifiedBy>
  <cp:revision>890</cp:revision>
  <dcterms:created xsi:type="dcterms:W3CDTF">2005-06-29T02:39:00Z</dcterms:created>
  <dcterms:modified xsi:type="dcterms:W3CDTF">2023-12-26T07:29:16Z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30D013C9188E4504954D44D20FEBFFB5_12</vt:lpwstr>
  </property>
</Properties>
</file>